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sldIdLst>
    <p:sldId id="256" r:id="rId2"/>
    <p:sldId id="258" r:id="rId3"/>
    <p:sldId id="261" r:id="rId4"/>
    <p:sldId id="267" r:id="rId5"/>
    <p:sldId id="265" r:id="rId6"/>
    <p:sldId id="264" r:id="rId7"/>
    <p:sldId id="266" r:id="rId8"/>
    <p:sldId id="269" r:id="rId9"/>
    <p:sldId id="268" r:id="rId10"/>
    <p:sldId id="270" r:id="rId11"/>
    <p:sldId id="271" r:id="rId12"/>
    <p:sldId id="288" r:id="rId13"/>
    <p:sldId id="272" r:id="rId14"/>
    <p:sldId id="289" r:id="rId15"/>
    <p:sldId id="290" r:id="rId16"/>
    <p:sldId id="287" r:id="rId17"/>
    <p:sldId id="286" r:id="rId18"/>
    <p:sldId id="285" r:id="rId19"/>
  </p:sldIdLst>
  <p:sldSz cx="9144000" cy="5143500" type="screen16x9"/>
  <p:notesSz cx="6858000" cy="9144000"/>
  <p:embeddedFontLst>
    <p:embeddedFont>
      <p:font typeface="Anaheim" pitchFamily="2" charset="77"/>
      <p:regular r:id="rId21"/>
      <p:bold r:id="rId22"/>
    </p:embeddedFont>
    <p:embeddedFont>
      <p:font typeface="Bebas Neue" panose="020B0606020202050201" pitchFamily="34" charset="77"/>
      <p:regular r:id="rId23"/>
    </p:embeddedFont>
    <p:embeddedFont>
      <p:font typeface="Outfit" pitchFamily="2" charset="0"/>
      <p:regular r:id="rId24"/>
      <p:bold r:id="rId25"/>
    </p:embeddedFont>
    <p:embeddedFont>
      <p:font typeface="Outfit Light" pitchFamily="2" charset="0"/>
      <p:regular r:id="rId26"/>
      <p:bold r:id="rId27"/>
    </p:embeddedFont>
    <p:embeddedFont>
      <p:font typeface="Outfit Medium" pitchFamily="2" charset="0"/>
      <p:regular r:id="rId28"/>
      <p:bold r:id="rId29"/>
    </p:embeddedFont>
    <p:embeddedFont>
      <p:font typeface="Outfit SemiBold"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8EB051-95F6-4245-B055-FE865CB93A15}">
  <a:tblStyle styleId="{798EB051-95F6-4245-B055-FE865CB93A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265C66-0707-4A64-A64A-2511DC4CA9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p:restoredTop sz="94638"/>
  </p:normalViewPr>
  <p:slideViewPr>
    <p:cSldViewPr snapToGrid="0">
      <p:cViewPr varScale="1">
        <p:scale>
          <a:sx n="134" d="100"/>
          <a:sy n="134" d="100"/>
        </p:scale>
        <p:origin x="17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ffd0131f1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ffd0131f1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009C83C7-0DCF-62A4-EC26-D586B1EB8FDF}"/>
            </a:ext>
          </a:extLst>
        </p:cNvPr>
        <p:cNvGrpSpPr/>
        <p:nvPr/>
      </p:nvGrpSpPr>
      <p:grpSpPr>
        <a:xfrm>
          <a:off x="0" y="0"/>
          <a:ext cx="0" cy="0"/>
          <a:chOff x="0" y="0"/>
          <a:chExt cx="0" cy="0"/>
        </a:xfrm>
      </p:grpSpPr>
      <p:sp>
        <p:nvSpPr>
          <p:cNvPr id="530" name="Google Shape;530;gffd0131f1b_0_65:notes">
            <a:extLst>
              <a:ext uri="{FF2B5EF4-FFF2-40B4-BE49-F238E27FC236}">
                <a16:creationId xmlns:a16="http://schemas.microsoft.com/office/drawing/2014/main" id="{E76847D6-C920-9753-748A-5AD827C87A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ffd0131f1b_0_65:notes">
            <a:extLst>
              <a:ext uri="{FF2B5EF4-FFF2-40B4-BE49-F238E27FC236}">
                <a16:creationId xmlns:a16="http://schemas.microsoft.com/office/drawing/2014/main" id="{A41BF557-8048-678B-D42A-C0209A6654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B0E87661-DD3E-F7E0-DFA4-060080451BBC}"/>
            </a:ext>
          </a:extLst>
        </p:cNvPr>
        <p:cNvGrpSpPr/>
        <p:nvPr/>
      </p:nvGrpSpPr>
      <p:grpSpPr>
        <a:xfrm>
          <a:off x="0" y="0"/>
          <a:ext cx="0" cy="0"/>
          <a:chOff x="0" y="0"/>
          <a:chExt cx="0" cy="0"/>
        </a:xfrm>
      </p:grpSpPr>
      <p:sp>
        <p:nvSpPr>
          <p:cNvPr id="530" name="Google Shape;530;gffd0131f1b_0_65:notes">
            <a:extLst>
              <a:ext uri="{FF2B5EF4-FFF2-40B4-BE49-F238E27FC236}">
                <a16:creationId xmlns:a16="http://schemas.microsoft.com/office/drawing/2014/main" id="{08B03C83-D5CE-D8A7-26EE-4949835CCF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ffd0131f1b_0_65:notes">
            <a:extLst>
              <a:ext uri="{FF2B5EF4-FFF2-40B4-BE49-F238E27FC236}">
                <a16:creationId xmlns:a16="http://schemas.microsoft.com/office/drawing/2014/main" id="{83B3FED1-421D-52E3-54DA-7E1CBF877C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91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895275"/>
            <a:ext cx="5683200" cy="1946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500">
                <a:latin typeface="Outfit SemiBold"/>
                <a:ea typeface="Outfit SemiBold"/>
                <a:cs typeface="Outfit SemiBold"/>
                <a:sym typeface="Outfit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081775"/>
            <a:ext cx="4528800" cy="44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4045892" flipH="1">
            <a:off x="500981" y="27863"/>
            <a:ext cx="565939" cy="565939"/>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2"/>
        <p:cNvGrpSpPr/>
        <p:nvPr/>
      </p:nvGrpSpPr>
      <p:grpSpPr>
        <a:xfrm>
          <a:off x="0" y="0"/>
          <a:ext cx="0" cy="0"/>
          <a:chOff x="0" y="0"/>
          <a:chExt cx="0" cy="0"/>
        </a:xfrm>
      </p:grpSpPr>
      <p:sp>
        <p:nvSpPr>
          <p:cNvPr id="123" name="Google Shape;123;p16"/>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p:nvPr>
        </p:nvSpPr>
        <p:spPr>
          <a:xfrm>
            <a:off x="720000" y="1626725"/>
            <a:ext cx="4212300" cy="1131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6"/>
          <p:cNvSpPr txBox="1">
            <a:spLocks noGrp="1"/>
          </p:cNvSpPr>
          <p:nvPr>
            <p:ph type="subTitle" idx="1"/>
          </p:nvPr>
        </p:nvSpPr>
        <p:spPr>
          <a:xfrm>
            <a:off x="720000" y="2681550"/>
            <a:ext cx="42123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6"/>
          <p:cNvSpPr>
            <a:spLocks noGrp="1"/>
          </p:cNvSpPr>
          <p:nvPr>
            <p:ph type="pic" idx="2"/>
          </p:nvPr>
        </p:nvSpPr>
        <p:spPr>
          <a:xfrm>
            <a:off x="5926075" y="539550"/>
            <a:ext cx="2504700" cy="4064400"/>
          </a:xfrm>
          <a:prstGeom prst="roundRect">
            <a:avLst>
              <a:gd name="adj" fmla="val 16667"/>
            </a:avLst>
          </a:prstGeom>
          <a:noFill/>
          <a:ln>
            <a:noFill/>
          </a:ln>
        </p:spPr>
      </p:sp>
      <p:grpSp>
        <p:nvGrpSpPr>
          <p:cNvPr id="127" name="Google Shape;127;p16"/>
          <p:cNvGrpSpPr/>
          <p:nvPr/>
        </p:nvGrpSpPr>
        <p:grpSpPr>
          <a:xfrm>
            <a:off x="268125" y="-490090"/>
            <a:ext cx="3739714" cy="5819022"/>
            <a:chOff x="268125" y="-490090"/>
            <a:chExt cx="3739714" cy="5819022"/>
          </a:xfrm>
        </p:grpSpPr>
        <p:sp>
          <p:nvSpPr>
            <p:cNvPr id="128" name="Google Shape;128;p16"/>
            <p:cNvSpPr/>
            <p:nvPr/>
          </p:nvSpPr>
          <p:spPr>
            <a:xfrm rot="6753469">
              <a:off x="399017" y="4345624"/>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575375" y="4615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rot="-5400000">
              <a:off x="2509938" y="-490090"/>
              <a:ext cx="1497900" cy="14979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2"/>
        <p:cNvGrpSpPr/>
        <p:nvPr/>
      </p:nvGrpSpPr>
      <p:grpSpPr>
        <a:xfrm>
          <a:off x="0" y="0"/>
          <a:ext cx="0" cy="0"/>
          <a:chOff x="0" y="0"/>
          <a:chExt cx="0" cy="0"/>
        </a:xfrm>
      </p:grpSpPr>
      <p:sp>
        <p:nvSpPr>
          <p:cNvPr id="153" name="Google Shape;153;p19"/>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9"/>
          <p:cNvSpPr txBox="1">
            <a:spLocks noGrp="1"/>
          </p:cNvSpPr>
          <p:nvPr>
            <p:ph type="subTitle" idx="1"/>
          </p:nvPr>
        </p:nvSpPr>
        <p:spPr>
          <a:xfrm>
            <a:off x="716613" y="1859440"/>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9"/>
          <p:cNvSpPr txBox="1">
            <a:spLocks noGrp="1"/>
          </p:cNvSpPr>
          <p:nvPr>
            <p:ph type="subTitle" idx="2"/>
          </p:nvPr>
        </p:nvSpPr>
        <p:spPr>
          <a:xfrm>
            <a:off x="3484350" y="2781852"/>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subTitle" idx="3"/>
          </p:nvPr>
        </p:nvSpPr>
        <p:spPr>
          <a:xfrm>
            <a:off x="6252087" y="3704265"/>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9"/>
          <p:cNvSpPr txBox="1">
            <a:spLocks noGrp="1"/>
          </p:cNvSpPr>
          <p:nvPr>
            <p:ph type="subTitle" idx="4"/>
          </p:nvPr>
        </p:nvSpPr>
        <p:spPr>
          <a:xfrm>
            <a:off x="716613" y="1472026"/>
            <a:ext cx="21753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9" name="Google Shape;159;p19"/>
          <p:cNvSpPr txBox="1">
            <a:spLocks noGrp="1"/>
          </p:cNvSpPr>
          <p:nvPr>
            <p:ph type="subTitle" idx="5"/>
          </p:nvPr>
        </p:nvSpPr>
        <p:spPr>
          <a:xfrm>
            <a:off x="3484350" y="2394439"/>
            <a:ext cx="21753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0" name="Google Shape;160;p19"/>
          <p:cNvSpPr txBox="1">
            <a:spLocks noGrp="1"/>
          </p:cNvSpPr>
          <p:nvPr>
            <p:ph type="subTitle" idx="6"/>
          </p:nvPr>
        </p:nvSpPr>
        <p:spPr>
          <a:xfrm>
            <a:off x="6252087" y="3316851"/>
            <a:ext cx="21753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161" name="Google Shape;161;p19"/>
          <p:cNvGrpSpPr/>
          <p:nvPr/>
        </p:nvGrpSpPr>
        <p:grpSpPr>
          <a:xfrm>
            <a:off x="713228" y="-488240"/>
            <a:ext cx="7633620" cy="5817172"/>
            <a:chOff x="713228" y="-488240"/>
            <a:chExt cx="7633620" cy="5817172"/>
          </a:xfrm>
        </p:grpSpPr>
        <p:sp>
          <p:nvSpPr>
            <p:cNvPr id="162" name="Google Shape;162;p19"/>
            <p:cNvSpPr/>
            <p:nvPr/>
          </p:nvSpPr>
          <p:spPr>
            <a:xfrm>
              <a:off x="1191525" y="400782"/>
              <a:ext cx="220200" cy="2202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5400000" flipH="1">
              <a:off x="6848948" y="-488240"/>
              <a:ext cx="1497900" cy="14979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rot="5400000" flipH="1">
              <a:off x="713228" y="-26035"/>
              <a:ext cx="491400" cy="4914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rot="6753469">
              <a:off x="932417" y="4345624"/>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9"/>
        <p:cNvGrpSpPr/>
        <p:nvPr/>
      </p:nvGrpSpPr>
      <p:grpSpPr>
        <a:xfrm>
          <a:off x="0" y="0"/>
          <a:ext cx="0" cy="0"/>
          <a:chOff x="0" y="0"/>
          <a:chExt cx="0" cy="0"/>
        </a:xfrm>
      </p:grpSpPr>
      <p:sp>
        <p:nvSpPr>
          <p:cNvPr id="180" name="Google Shape;180;p21"/>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1"/>
          <p:cNvSpPr txBox="1">
            <a:spLocks noGrp="1"/>
          </p:cNvSpPr>
          <p:nvPr>
            <p:ph type="subTitle" idx="1"/>
          </p:nvPr>
        </p:nvSpPr>
        <p:spPr>
          <a:xfrm>
            <a:off x="1129449" y="2028550"/>
            <a:ext cx="1978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1"/>
          <p:cNvSpPr txBox="1">
            <a:spLocks noGrp="1"/>
          </p:cNvSpPr>
          <p:nvPr>
            <p:ph type="subTitle" idx="2"/>
          </p:nvPr>
        </p:nvSpPr>
        <p:spPr>
          <a:xfrm>
            <a:off x="6036351" y="2028550"/>
            <a:ext cx="1978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1"/>
          <p:cNvSpPr txBox="1">
            <a:spLocks noGrp="1"/>
          </p:cNvSpPr>
          <p:nvPr>
            <p:ph type="subTitle" idx="3"/>
          </p:nvPr>
        </p:nvSpPr>
        <p:spPr>
          <a:xfrm>
            <a:off x="1129449" y="3750979"/>
            <a:ext cx="1978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1"/>
          <p:cNvSpPr txBox="1">
            <a:spLocks noGrp="1"/>
          </p:cNvSpPr>
          <p:nvPr>
            <p:ph type="subTitle" idx="4"/>
          </p:nvPr>
        </p:nvSpPr>
        <p:spPr>
          <a:xfrm>
            <a:off x="6036351" y="3750979"/>
            <a:ext cx="1978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1"/>
          <p:cNvSpPr txBox="1">
            <a:spLocks noGrp="1"/>
          </p:cNvSpPr>
          <p:nvPr>
            <p:ph type="subTitle" idx="5"/>
          </p:nvPr>
        </p:nvSpPr>
        <p:spPr>
          <a:xfrm>
            <a:off x="1129449" y="1760076"/>
            <a:ext cx="1978200" cy="36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7" name="Google Shape;187;p21"/>
          <p:cNvSpPr txBox="1">
            <a:spLocks noGrp="1"/>
          </p:cNvSpPr>
          <p:nvPr>
            <p:ph type="subTitle" idx="6"/>
          </p:nvPr>
        </p:nvSpPr>
        <p:spPr>
          <a:xfrm>
            <a:off x="6036351" y="1760076"/>
            <a:ext cx="1978200" cy="36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8" name="Google Shape;188;p21"/>
          <p:cNvSpPr txBox="1">
            <a:spLocks noGrp="1"/>
          </p:cNvSpPr>
          <p:nvPr>
            <p:ph type="subTitle" idx="7"/>
          </p:nvPr>
        </p:nvSpPr>
        <p:spPr>
          <a:xfrm>
            <a:off x="1129449" y="3482454"/>
            <a:ext cx="1978200" cy="36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9" name="Google Shape;189;p21"/>
          <p:cNvSpPr txBox="1">
            <a:spLocks noGrp="1"/>
          </p:cNvSpPr>
          <p:nvPr>
            <p:ph type="subTitle" idx="8"/>
          </p:nvPr>
        </p:nvSpPr>
        <p:spPr>
          <a:xfrm>
            <a:off x="6036351" y="3482454"/>
            <a:ext cx="1978200" cy="36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190" name="Google Shape;190;p21"/>
          <p:cNvGrpSpPr/>
          <p:nvPr/>
        </p:nvGrpSpPr>
        <p:grpSpPr>
          <a:xfrm>
            <a:off x="-71630" y="-179771"/>
            <a:ext cx="8641181" cy="5022349"/>
            <a:chOff x="-71630" y="-179771"/>
            <a:chExt cx="8641181" cy="5022349"/>
          </a:xfrm>
        </p:grpSpPr>
        <p:sp>
          <p:nvSpPr>
            <p:cNvPr id="191" name="Google Shape;191;p21"/>
            <p:cNvSpPr/>
            <p:nvPr/>
          </p:nvSpPr>
          <p:spPr>
            <a:xfrm rot="-9446074">
              <a:off x="29112" y="3657045"/>
              <a:ext cx="655916" cy="6559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rot="5400000">
              <a:off x="411235" y="4566877"/>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8230851" y="370153"/>
              <a:ext cx="338700" cy="338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rot="-4045836">
              <a:off x="6006071" y="-46975"/>
              <a:ext cx="864508" cy="864508"/>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5"/>
        <p:cNvGrpSpPr/>
        <p:nvPr/>
      </p:nvGrpSpPr>
      <p:grpSpPr>
        <a:xfrm>
          <a:off x="0" y="0"/>
          <a:ext cx="0" cy="0"/>
          <a:chOff x="0" y="0"/>
          <a:chExt cx="0" cy="0"/>
        </a:xfrm>
      </p:grpSpPr>
      <p:sp>
        <p:nvSpPr>
          <p:cNvPr id="196" name="Google Shape;196;p22"/>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2"/>
          <p:cNvSpPr txBox="1">
            <a:spLocks noGrp="1"/>
          </p:cNvSpPr>
          <p:nvPr>
            <p:ph type="subTitle" idx="1"/>
          </p:nvPr>
        </p:nvSpPr>
        <p:spPr>
          <a:xfrm>
            <a:off x="720020" y="19645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2"/>
          <p:cNvSpPr txBox="1">
            <a:spLocks noGrp="1"/>
          </p:cNvSpPr>
          <p:nvPr>
            <p:ph type="subTitle" idx="2"/>
          </p:nvPr>
        </p:nvSpPr>
        <p:spPr>
          <a:xfrm>
            <a:off x="3469948" y="19645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2"/>
          <p:cNvSpPr txBox="1">
            <a:spLocks noGrp="1"/>
          </p:cNvSpPr>
          <p:nvPr>
            <p:ph type="subTitle" idx="3"/>
          </p:nvPr>
        </p:nvSpPr>
        <p:spPr>
          <a:xfrm>
            <a:off x="720020" y="34741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2"/>
          <p:cNvSpPr txBox="1">
            <a:spLocks noGrp="1"/>
          </p:cNvSpPr>
          <p:nvPr>
            <p:ph type="subTitle" idx="4"/>
          </p:nvPr>
        </p:nvSpPr>
        <p:spPr>
          <a:xfrm>
            <a:off x="3469948" y="34741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2"/>
          <p:cNvSpPr txBox="1">
            <a:spLocks noGrp="1"/>
          </p:cNvSpPr>
          <p:nvPr>
            <p:ph type="subTitle" idx="5"/>
          </p:nvPr>
        </p:nvSpPr>
        <p:spPr>
          <a:xfrm>
            <a:off x="6219873" y="19645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2"/>
          <p:cNvSpPr txBox="1">
            <a:spLocks noGrp="1"/>
          </p:cNvSpPr>
          <p:nvPr>
            <p:ph type="subTitle" idx="6"/>
          </p:nvPr>
        </p:nvSpPr>
        <p:spPr>
          <a:xfrm>
            <a:off x="6219873" y="3474175"/>
            <a:ext cx="22041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2"/>
          <p:cNvSpPr txBox="1">
            <a:spLocks noGrp="1"/>
          </p:cNvSpPr>
          <p:nvPr>
            <p:ph type="subTitle" idx="7"/>
          </p:nvPr>
        </p:nvSpPr>
        <p:spPr>
          <a:xfrm>
            <a:off x="720019" y="15835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5" name="Google Shape;205;p22"/>
          <p:cNvSpPr txBox="1">
            <a:spLocks noGrp="1"/>
          </p:cNvSpPr>
          <p:nvPr>
            <p:ph type="subTitle" idx="8"/>
          </p:nvPr>
        </p:nvSpPr>
        <p:spPr>
          <a:xfrm>
            <a:off x="3469952" y="15835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6" name="Google Shape;206;p22"/>
          <p:cNvSpPr txBox="1">
            <a:spLocks noGrp="1"/>
          </p:cNvSpPr>
          <p:nvPr>
            <p:ph type="subTitle" idx="9"/>
          </p:nvPr>
        </p:nvSpPr>
        <p:spPr>
          <a:xfrm>
            <a:off x="720019" y="30931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7" name="Google Shape;207;p22"/>
          <p:cNvSpPr txBox="1">
            <a:spLocks noGrp="1"/>
          </p:cNvSpPr>
          <p:nvPr>
            <p:ph type="subTitle" idx="13"/>
          </p:nvPr>
        </p:nvSpPr>
        <p:spPr>
          <a:xfrm>
            <a:off x="3469952" y="30931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8" name="Google Shape;208;p22"/>
          <p:cNvSpPr txBox="1">
            <a:spLocks noGrp="1"/>
          </p:cNvSpPr>
          <p:nvPr>
            <p:ph type="subTitle" idx="14"/>
          </p:nvPr>
        </p:nvSpPr>
        <p:spPr>
          <a:xfrm>
            <a:off x="6219881" y="15835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9" name="Google Shape;209;p22"/>
          <p:cNvSpPr txBox="1">
            <a:spLocks noGrp="1"/>
          </p:cNvSpPr>
          <p:nvPr>
            <p:ph type="subTitle" idx="15"/>
          </p:nvPr>
        </p:nvSpPr>
        <p:spPr>
          <a:xfrm>
            <a:off x="6219881" y="3093175"/>
            <a:ext cx="22041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Outfit SemiBold"/>
                <a:ea typeface="Outfit SemiBold"/>
                <a:cs typeface="Outfit SemiBold"/>
                <a:sym typeface="Outfi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10" name="Google Shape;210;p22"/>
          <p:cNvGrpSpPr/>
          <p:nvPr/>
        </p:nvGrpSpPr>
        <p:grpSpPr>
          <a:xfrm>
            <a:off x="2459375" y="-249647"/>
            <a:ext cx="5001090" cy="5474362"/>
            <a:chOff x="2459375" y="-249647"/>
            <a:chExt cx="5001090" cy="5474362"/>
          </a:xfrm>
        </p:grpSpPr>
        <p:sp>
          <p:nvSpPr>
            <p:cNvPr id="211" name="Google Shape;211;p22"/>
            <p:cNvSpPr/>
            <p:nvPr/>
          </p:nvSpPr>
          <p:spPr>
            <a:xfrm rot="6753926">
              <a:off x="2560117" y="4468057"/>
              <a:ext cx="655916" cy="6559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4434150" y="353900"/>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469950" y="4466150"/>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rot="-5400000">
              <a:off x="6460865" y="-249647"/>
              <a:ext cx="999600" cy="9996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sp>
        <p:nvSpPr>
          <p:cNvPr id="233" name="Google Shape;233;p25"/>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5"/>
          <p:cNvGrpSpPr/>
          <p:nvPr/>
        </p:nvGrpSpPr>
        <p:grpSpPr>
          <a:xfrm flipH="1">
            <a:off x="-371505" y="-179771"/>
            <a:ext cx="9579742" cy="4845576"/>
            <a:chOff x="-66705" y="-179771"/>
            <a:chExt cx="9579742" cy="4845576"/>
          </a:xfrm>
        </p:grpSpPr>
        <p:sp>
          <p:nvSpPr>
            <p:cNvPr id="235" name="Google Shape;235;p25"/>
            <p:cNvSpPr/>
            <p:nvPr/>
          </p:nvSpPr>
          <p:spPr>
            <a:xfrm rot="-9446074">
              <a:off x="34037" y="2029345"/>
              <a:ext cx="655916" cy="6559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rot="-4045836">
              <a:off x="5244071" y="-46975"/>
              <a:ext cx="864508" cy="864508"/>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354276">
              <a:off x="8006368" y="3159135"/>
              <a:ext cx="1306039" cy="1306039"/>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8"/>
        <p:cNvGrpSpPr/>
        <p:nvPr/>
      </p:nvGrpSpPr>
      <p:grpSpPr>
        <a:xfrm>
          <a:off x="0" y="0"/>
          <a:ext cx="0" cy="0"/>
          <a:chOff x="0" y="0"/>
          <a:chExt cx="0" cy="0"/>
        </a:xfrm>
      </p:grpSpPr>
      <p:sp>
        <p:nvSpPr>
          <p:cNvPr id="239" name="Google Shape;239;p26"/>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26"/>
          <p:cNvGrpSpPr/>
          <p:nvPr/>
        </p:nvGrpSpPr>
        <p:grpSpPr>
          <a:xfrm>
            <a:off x="310462" y="-168844"/>
            <a:ext cx="8523075" cy="5497776"/>
            <a:chOff x="310462" y="-168844"/>
            <a:chExt cx="8523075" cy="5497776"/>
          </a:xfrm>
        </p:grpSpPr>
        <p:grpSp>
          <p:nvGrpSpPr>
            <p:cNvPr id="241" name="Google Shape;241;p26"/>
            <p:cNvGrpSpPr/>
            <p:nvPr/>
          </p:nvGrpSpPr>
          <p:grpSpPr>
            <a:xfrm flipH="1">
              <a:off x="7073137" y="4214732"/>
              <a:ext cx="1760400" cy="1114200"/>
              <a:chOff x="3849525" y="4214732"/>
              <a:chExt cx="1760400" cy="1114200"/>
            </a:xfrm>
          </p:grpSpPr>
          <p:sp>
            <p:nvSpPr>
              <p:cNvPr id="242" name="Google Shape;242;p26"/>
              <p:cNvSpPr/>
              <p:nvPr/>
            </p:nvSpPr>
            <p:spPr>
              <a:xfrm rot="6753469">
                <a:off x="3980417" y="4345624"/>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5334225" y="44497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6"/>
            <p:cNvGrpSpPr/>
            <p:nvPr/>
          </p:nvGrpSpPr>
          <p:grpSpPr>
            <a:xfrm rot="10800000" flipH="1">
              <a:off x="310462" y="-168844"/>
              <a:ext cx="1760400" cy="1114200"/>
              <a:chOff x="3849525" y="4214732"/>
              <a:chExt cx="1760400" cy="1114200"/>
            </a:xfrm>
          </p:grpSpPr>
          <p:sp>
            <p:nvSpPr>
              <p:cNvPr id="245" name="Google Shape;245;p26"/>
              <p:cNvSpPr/>
              <p:nvPr/>
            </p:nvSpPr>
            <p:spPr>
              <a:xfrm rot="6753469">
                <a:off x="3980417" y="4345624"/>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5334225" y="44497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215750"/>
            <a:ext cx="5816700" cy="2378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utfit Light"/>
              <a:buChar char="●"/>
              <a:defRPr sz="1200"/>
            </a:lvl1pPr>
            <a:lvl2pPr marL="914400" lvl="1" indent="-304800" rtl="0">
              <a:lnSpc>
                <a:spcPct val="115000"/>
              </a:lnSpc>
              <a:spcBef>
                <a:spcPts val="0"/>
              </a:spcBef>
              <a:spcAft>
                <a:spcPts val="0"/>
              </a:spcAft>
              <a:buSzPts val="1200"/>
              <a:buFont typeface="Outfit Light"/>
              <a:buChar char="○"/>
              <a:defRPr sz="1200"/>
            </a:lvl2pPr>
            <a:lvl3pPr marL="1371600" lvl="2" indent="-304800" rtl="0">
              <a:lnSpc>
                <a:spcPct val="115000"/>
              </a:lnSpc>
              <a:spcBef>
                <a:spcPts val="1600"/>
              </a:spcBef>
              <a:spcAft>
                <a:spcPts val="0"/>
              </a:spcAft>
              <a:buSzPts val="1200"/>
              <a:buFont typeface="Outfit Light"/>
              <a:buChar char="■"/>
              <a:defRPr sz="1200"/>
            </a:lvl3pPr>
            <a:lvl4pPr marL="1828800" lvl="3" indent="-304800" rtl="0">
              <a:lnSpc>
                <a:spcPct val="115000"/>
              </a:lnSpc>
              <a:spcBef>
                <a:spcPts val="1600"/>
              </a:spcBef>
              <a:spcAft>
                <a:spcPts val="0"/>
              </a:spcAft>
              <a:buSzPts val="1200"/>
              <a:buFont typeface="Outfit Light"/>
              <a:buChar char="●"/>
              <a:defRPr sz="1200"/>
            </a:lvl4pPr>
            <a:lvl5pPr marL="2286000" lvl="4" indent="-304800" rtl="0">
              <a:lnSpc>
                <a:spcPct val="115000"/>
              </a:lnSpc>
              <a:spcBef>
                <a:spcPts val="1600"/>
              </a:spcBef>
              <a:spcAft>
                <a:spcPts val="0"/>
              </a:spcAft>
              <a:buSzPts val="1200"/>
              <a:buFont typeface="Outfit Light"/>
              <a:buChar char="○"/>
              <a:defRPr sz="1200"/>
            </a:lvl5pPr>
            <a:lvl6pPr marL="2743200" lvl="5" indent="-304800" rtl="0">
              <a:lnSpc>
                <a:spcPct val="115000"/>
              </a:lnSpc>
              <a:spcBef>
                <a:spcPts val="1600"/>
              </a:spcBef>
              <a:spcAft>
                <a:spcPts val="0"/>
              </a:spcAft>
              <a:buSzPts val="1200"/>
              <a:buFont typeface="Outfit Light"/>
              <a:buChar char="■"/>
              <a:defRPr sz="1200"/>
            </a:lvl6pPr>
            <a:lvl7pPr marL="3200400" lvl="6" indent="-304800" rtl="0">
              <a:lnSpc>
                <a:spcPct val="115000"/>
              </a:lnSpc>
              <a:spcBef>
                <a:spcPts val="1600"/>
              </a:spcBef>
              <a:spcAft>
                <a:spcPts val="0"/>
              </a:spcAft>
              <a:buSzPts val="1200"/>
              <a:buFont typeface="Outfit Light"/>
              <a:buChar char="●"/>
              <a:defRPr sz="1200"/>
            </a:lvl7pPr>
            <a:lvl8pPr marL="3657600" lvl="7" indent="-304800" rtl="0">
              <a:lnSpc>
                <a:spcPct val="115000"/>
              </a:lnSpc>
              <a:spcBef>
                <a:spcPts val="1600"/>
              </a:spcBef>
              <a:spcAft>
                <a:spcPts val="0"/>
              </a:spcAft>
              <a:buSzPts val="1200"/>
              <a:buFont typeface="Outfit Light"/>
              <a:buChar char="○"/>
              <a:defRPr sz="1200"/>
            </a:lvl8pPr>
            <a:lvl9pPr marL="4114800" lvl="8" indent="-304800" rtl="0">
              <a:lnSpc>
                <a:spcPct val="115000"/>
              </a:lnSpc>
              <a:spcBef>
                <a:spcPts val="1600"/>
              </a:spcBef>
              <a:spcAft>
                <a:spcPts val="1600"/>
              </a:spcAft>
              <a:buSzPts val="1200"/>
              <a:buFont typeface="Outfit Light"/>
              <a:buChar char="■"/>
              <a:defRPr sz="1200"/>
            </a:lvl9pPr>
          </a:lstStyle>
          <a:p>
            <a:endParaRPr/>
          </a:p>
        </p:txBody>
      </p:sp>
      <p:grpSp>
        <p:nvGrpSpPr>
          <p:cNvPr id="26" name="Google Shape;26;p4"/>
          <p:cNvGrpSpPr/>
          <p:nvPr/>
        </p:nvGrpSpPr>
        <p:grpSpPr>
          <a:xfrm>
            <a:off x="-6504" y="409302"/>
            <a:ext cx="9336772" cy="4109297"/>
            <a:chOff x="-6504" y="409302"/>
            <a:chExt cx="9336772" cy="4109297"/>
          </a:xfrm>
        </p:grpSpPr>
        <p:grpSp>
          <p:nvGrpSpPr>
            <p:cNvPr id="27" name="Google Shape;27;p4"/>
            <p:cNvGrpSpPr/>
            <p:nvPr/>
          </p:nvGrpSpPr>
          <p:grpSpPr>
            <a:xfrm rot="5400000">
              <a:off x="-283451" y="2247596"/>
              <a:ext cx="1239300" cy="685406"/>
              <a:chOff x="-642736" y="4188505"/>
              <a:chExt cx="2043364" cy="1130100"/>
            </a:xfrm>
          </p:grpSpPr>
          <p:sp>
            <p:nvSpPr>
              <p:cNvPr id="28" name="Google Shape;28;p4"/>
              <p:cNvSpPr/>
              <p:nvPr/>
            </p:nvSpPr>
            <p:spPr>
              <a:xfrm rot="10800000">
                <a:off x="-642736" y="4328563"/>
                <a:ext cx="484800" cy="4848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6754164">
                <a:off x="403324" y="4321301"/>
                <a:ext cx="864508" cy="864508"/>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p:nvPr/>
          </p:nvSpPr>
          <p:spPr>
            <a:xfrm rot="10800000">
              <a:off x="6820700" y="409302"/>
              <a:ext cx="260400" cy="2604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4"/>
            <p:cNvGrpSpPr/>
            <p:nvPr/>
          </p:nvGrpSpPr>
          <p:grpSpPr>
            <a:xfrm rot="-5400000">
              <a:off x="7979409" y="3167740"/>
              <a:ext cx="1498300" cy="1203417"/>
              <a:chOff x="-642736" y="3761430"/>
              <a:chExt cx="2470404" cy="1984200"/>
            </a:xfrm>
          </p:grpSpPr>
          <p:sp>
            <p:nvSpPr>
              <p:cNvPr id="32" name="Google Shape;32;p4"/>
              <p:cNvSpPr/>
              <p:nvPr/>
            </p:nvSpPr>
            <p:spPr>
              <a:xfrm rot="10800000">
                <a:off x="-642736" y="4328563"/>
                <a:ext cx="484800" cy="4848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6754265">
                <a:off x="76636" y="3994599"/>
                <a:ext cx="1517862" cy="1517862"/>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Outfit SemiBold"/>
                <a:ea typeface="Outfit SemiBold"/>
                <a:cs typeface="Outfit SemiBold"/>
                <a:sym typeface="Outfi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6"/>
          <p:cNvGrpSpPr/>
          <p:nvPr/>
        </p:nvGrpSpPr>
        <p:grpSpPr>
          <a:xfrm>
            <a:off x="-66705" y="14519"/>
            <a:ext cx="8739883" cy="3200359"/>
            <a:chOff x="-66705" y="14519"/>
            <a:chExt cx="8739883" cy="3200359"/>
          </a:xfrm>
        </p:grpSpPr>
        <p:sp>
          <p:nvSpPr>
            <p:cNvPr id="50" name="Google Shape;50;p6"/>
            <p:cNvSpPr/>
            <p:nvPr/>
          </p:nvSpPr>
          <p:spPr>
            <a:xfrm rot="-9446074">
              <a:off x="34037" y="2029345"/>
              <a:ext cx="655916" cy="6559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5400000">
              <a:off x="416160" y="2939177"/>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188378" y="348310"/>
              <a:ext cx="484800" cy="4848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4045311">
              <a:off x="7622241" y="82711"/>
              <a:ext cx="443816" cy="4438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title"/>
          </p:nvPr>
        </p:nvSpPr>
        <p:spPr>
          <a:xfrm>
            <a:off x="716550" y="130150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a:spLocks noGrp="1"/>
          </p:cNvSpPr>
          <p:nvPr>
            <p:ph type="pic" idx="2"/>
          </p:nvPr>
        </p:nvSpPr>
        <p:spPr>
          <a:xfrm>
            <a:off x="5926075" y="539550"/>
            <a:ext cx="2504700" cy="4064400"/>
          </a:xfrm>
          <a:prstGeom prst="roundRect">
            <a:avLst>
              <a:gd name="adj" fmla="val 16667"/>
            </a:avLst>
          </a:prstGeom>
          <a:noFill/>
          <a:ln>
            <a:noFill/>
          </a:ln>
        </p:spPr>
      </p:sp>
      <p:grpSp>
        <p:nvGrpSpPr>
          <p:cNvPr id="58" name="Google Shape;58;p7"/>
          <p:cNvGrpSpPr/>
          <p:nvPr/>
        </p:nvGrpSpPr>
        <p:grpSpPr>
          <a:xfrm>
            <a:off x="268125" y="293975"/>
            <a:ext cx="3541425" cy="5034957"/>
            <a:chOff x="268125" y="293975"/>
            <a:chExt cx="3541425" cy="5034957"/>
          </a:xfrm>
        </p:grpSpPr>
        <p:sp>
          <p:nvSpPr>
            <p:cNvPr id="59" name="Google Shape;59;p7"/>
            <p:cNvSpPr/>
            <p:nvPr/>
          </p:nvSpPr>
          <p:spPr>
            <a:xfrm>
              <a:off x="3286350" y="293975"/>
              <a:ext cx="523200" cy="5232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6753469">
              <a:off x="399017" y="4345624"/>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body" idx="1"/>
          </p:nvPr>
        </p:nvSpPr>
        <p:spPr>
          <a:xfrm>
            <a:off x="716550" y="1999150"/>
            <a:ext cx="4294800" cy="190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Outfit Light"/>
              <a:buChar char="●"/>
              <a:defRPr/>
            </a:lvl1pPr>
            <a:lvl2pPr marL="914400" lvl="1" indent="-317500" rtl="0">
              <a:lnSpc>
                <a:spcPct val="115000"/>
              </a:lnSpc>
              <a:spcBef>
                <a:spcPts val="0"/>
              </a:spcBef>
              <a:spcAft>
                <a:spcPts val="0"/>
              </a:spcAft>
              <a:buSzPts val="1400"/>
              <a:buFont typeface="Outfit Light"/>
              <a:buChar char="○"/>
              <a:defRPr/>
            </a:lvl2pPr>
            <a:lvl3pPr marL="1371600" lvl="2" indent="-317500" rtl="0">
              <a:lnSpc>
                <a:spcPct val="115000"/>
              </a:lnSpc>
              <a:spcBef>
                <a:spcPts val="1600"/>
              </a:spcBef>
              <a:spcAft>
                <a:spcPts val="0"/>
              </a:spcAft>
              <a:buSzPts val="1400"/>
              <a:buFont typeface="Outfit Light"/>
              <a:buChar char="■"/>
              <a:defRPr/>
            </a:lvl3pPr>
            <a:lvl4pPr marL="1828800" lvl="3" indent="-317500" rtl="0">
              <a:lnSpc>
                <a:spcPct val="115000"/>
              </a:lnSpc>
              <a:spcBef>
                <a:spcPts val="1600"/>
              </a:spcBef>
              <a:spcAft>
                <a:spcPts val="0"/>
              </a:spcAft>
              <a:buSzPts val="1400"/>
              <a:buFont typeface="Outfit Light"/>
              <a:buChar char="●"/>
              <a:defRPr/>
            </a:lvl4pPr>
            <a:lvl5pPr marL="2286000" lvl="4" indent="-317500" rtl="0">
              <a:lnSpc>
                <a:spcPct val="115000"/>
              </a:lnSpc>
              <a:spcBef>
                <a:spcPts val="1600"/>
              </a:spcBef>
              <a:spcAft>
                <a:spcPts val="0"/>
              </a:spcAft>
              <a:buSzPts val="1400"/>
              <a:buFont typeface="Outfit Light"/>
              <a:buChar char="○"/>
              <a:defRPr/>
            </a:lvl5pPr>
            <a:lvl6pPr marL="2743200" lvl="5" indent="-317500" rtl="0">
              <a:lnSpc>
                <a:spcPct val="115000"/>
              </a:lnSpc>
              <a:spcBef>
                <a:spcPts val="1600"/>
              </a:spcBef>
              <a:spcAft>
                <a:spcPts val="0"/>
              </a:spcAft>
              <a:buSzPts val="1400"/>
              <a:buFont typeface="Outfit Light"/>
              <a:buChar char="■"/>
              <a:defRPr/>
            </a:lvl6pPr>
            <a:lvl7pPr marL="3200400" lvl="6" indent="-317500" rtl="0">
              <a:lnSpc>
                <a:spcPct val="115000"/>
              </a:lnSpc>
              <a:spcBef>
                <a:spcPts val="1600"/>
              </a:spcBef>
              <a:spcAft>
                <a:spcPts val="0"/>
              </a:spcAft>
              <a:buSzPts val="1400"/>
              <a:buFont typeface="Outfit Light"/>
              <a:buChar char="●"/>
              <a:defRPr/>
            </a:lvl7pPr>
            <a:lvl8pPr marL="3657600" lvl="7" indent="-317500" rtl="0">
              <a:lnSpc>
                <a:spcPct val="115000"/>
              </a:lnSpc>
              <a:spcBef>
                <a:spcPts val="1600"/>
              </a:spcBef>
              <a:spcAft>
                <a:spcPts val="0"/>
              </a:spcAft>
              <a:buSzPts val="1400"/>
              <a:buFont typeface="Outfit Light"/>
              <a:buChar char="○"/>
              <a:defRPr/>
            </a:lvl8pPr>
            <a:lvl9pPr marL="4114800" lvl="8" indent="-317500" rtl="0">
              <a:lnSpc>
                <a:spcPct val="115000"/>
              </a:lnSpc>
              <a:spcBef>
                <a:spcPts val="1600"/>
              </a:spcBef>
              <a:spcAft>
                <a:spcPts val="1600"/>
              </a:spcAft>
              <a:buSzPts val="1400"/>
              <a:buFont typeface="Outfit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5400000">
            <a:off x="757338" y="-490090"/>
            <a:ext cx="1497900" cy="14979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txBox="1">
            <a:spLocks noGrp="1"/>
          </p:cNvSpPr>
          <p:nvPr>
            <p:ph type="title"/>
          </p:nvPr>
        </p:nvSpPr>
        <p:spPr>
          <a:xfrm>
            <a:off x="713225" y="1307100"/>
            <a:ext cx="51099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
        <p:cNvGrpSpPr/>
        <p:nvPr/>
      </p:nvGrpSpPr>
      <p:grpSpPr>
        <a:xfrm>
          <a:off x="0" y="0"/>
          <a:ext cx="0" cy="0"/>
          <a:chOff x="0" y="0"/>
          <a:chExt cx="0" cy="0"/>
        </a:xfrm>
      </p:grpSpPr>
      <p:sp>
        <p:nvSpPr>
          <p:cNvPr id="87" name="Google Shape;87;p13"/>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Outfit SemiBold"/>
                <a:ea typeface="Outfit SemiBold"/>
                <a:cs typeface="Outfit SemiBold"/>
                <a:sym typeface="Outfi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9" name="Google Shape;89;p13"/>
          <p:cNvGrpSpPr/>
          <p:nvPr/>
        </p:nvGrpSpPr>
        <p:grpSpPr>
          <a:xfrm>
            <a:off x="5615249" y="595754"/>
            <a:ext cx="3595522" cy="4529716"/>
            <a:chOff x="5615249" y="595754"/>
            <a:chExt cx="3595522" cy="4529716"/>
          </a:xfrm>
        </p:grpSpPr>
        <p:sp>
          <p:nvSpPr>
            <p:cNvPr id="90" name="Google Shape;90;p13"/>
            <p:cNvSpPr/>
            <p:nvPr/>
          </p:nvSpPr>
          <p:spPr>
            <a:xfrm rot="1353926">
              <a:off x="8454113" y="1125371"/>
              <a:ext cx="655916" cy="6559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5400000">
              <a:off x="8452205" y="595754"/>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6754689">
              <a:off x="5683441" y="4613462"/>
              <a:ext cx="443816" cy="4438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3"/>
        <p:cNvGrpSpPr/>
        <p:nvPr/>
      </p:nvGrpSpPr>
      <p:grpSpPr>
        <a:xfrm>
          <a:off x="0" y="0"/>
          <a:ext cx="0" cy="0"/>
          <a:chOff x="0" y="0"/>
          <a:chExt cx="0" cy="0"/>
        </a:xfrm>
      </p:grpSpPr>
      <p:sp>
        <p:nvSpPr>
          <p:cNvPr id="94" name="Google Shape;94;p14"/>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720000" y="539500"/>
            <a:ext cx="473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14"/>
          <p:cNvSpPr txBox="1">
            <a:spLocks noGrp="1"/>
          </p:cNvSpPr>
          <p:nvPr>
            <p:ph type="subTitle" idx="1"/>
          </p:nvPr>
        </p:nvSpPr>
        <p:spPr>
          <a:xfrm>
            <a:off x="834442" y="2239048"/>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4"/>
          <p:cNvSpPr txBox="1">
            <a:spLocks noGrp="1"/>
          </p:cNvSpPr>
          <p:nvPr>
            <p:ph type="subTitle" idx="2"/>
          </p:nvPr>
        </p:nvSpPr>
        <p:spPr>
          <a:xfrm>
            <a:off x="3294705" y="2239048"/>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3"/>
          </p:nvPr>
        </p:nvSpPr>
        <p:spPr>
          <a:xfrm>
            <a:off x="834442" y="3977248"/>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4"/>
          <p:cNvSpPr txBox="1">
            <a:spLocks noGrp="1"/>
          </p:cNvSpPr>
          <p:nvPr>
            <p:ph type="subTitle" idx="4"/>
          </p:nvPr>
        </p:nvSpPr>
        <p:spPr>
          <a:xfrm>
            <a:off x="3294705" y="3977248"/>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title" idx="5" hasCustomPrompt="1"/>
          </p:nvPr>
        </p:nvSpPr>
        <p:spPr>
          <a:xfrm>
            <a:off x="834442" y="1457367"/>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title" idx="6" hasCustomPrompt="1"/>
          </p:nvPr>
        </p:nvSpPr>
        <p:spPr>
          <a:xfrm>
            <a:off x="834442" y="3195593"/>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4"/>
          <p:cNvSpPr txBox="1">
            <a:spLocks noGrp="1"/>
          </p:cNvSpPr>
          <p:nvPr>
            <p:ph type="title" idx="7" hasCustomPrompt="1"/>
          </p:nvPr>
        </p:nvSpPr>
        <p:spPr>
          <a:xfrm>
            <a:off x="3294705" y="1457367"/>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4"/>
          <p:cNvSpPr txBox="1">
            <a:spLocks noGrp="1"/>
          </p:cNvSpPr>
          <p:nvPr>
            <p:ph type="title" idx="8" hasCustomPrompt="1"/>
          </p:nvPr>
        </p:nvSpPr>
        <p:spPr>
          <a:xfrm>
            <a:off x="3294705" y="3195593"/>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9"/>
          </p:nvPr>
        </p:nvSpPr>
        <p:spPr>
          <a:xfrm>
            <a:off x="834451" y="1856175"/>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Outfit Medium"/>
                <a:ea typeface="Outfit Medium"/>
                <a:cs typeface="Outfit Medium"/>
                <a:sym typeface="Outfit Medium"/>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05" name="Google Shape;105;p14"/>
          <p:cNvSpPr txBox="1">
            <a:spLocks noGrp="1"/>
          </p:cNvSpPr>
          <p:nvPr>
            <p:ph type="subTitle" idx="13"/>
          </p:nvPr>
        </p:nvSpPr>
        <p:spPr>
          <a:xfrm>
            <a:off x="3294699" y="1856175"/>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Outfit Medium"/>
                <a:ea typeface="Outfit Medium"/>
                <a:cs typeface="Outfit Medium"/>
                <a:sym typeface="Outfit Medium"/>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06" name="Google Shape;106;p14"/>
          <p:cNvSpPr txBox="1">
            <a:spLocks noGrp="1"/>
          </p:cNvSpPr>
          <p:nvPr>
            <p:ph type="subTitle" idx="14"/>
          </p:nvPr>
        </p:nvSpPr>
        <p:spPr>
          <a:xfrm>
            <a:off x="834451" y="3594375"/>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Outfit Medium"/>
                <a:ea typeface="Outfit Medium"/>
                <a:cs typeface="Outfit Medium"/>
                <a:sym typeface="Outfit Medium"/>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07" name="Google Shape;107;p14"/>
          <p:cNvSpPr txBox="1">
            <a:spLocks noGrp="1"/>
          </p:cNvSpPr>
          <p:nvPr>
            <p:ph type="subTitle" idx="15"/>
          </p:nvPr>
        </p:nvSpPr>
        <p:spPr>
          <a:xfrm>
            <a:off x="3294699" y="3594375"/>
            <a:ext cx="2119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a:buNone/>
              <a:defRPr sz="2000">
                <a:latin typeface="Outfit Medium"/>
                <a:ea typeface="Outfit Medium"/>
                <a:cs typeface="Outfit Medium"/>
                <a:sym typeface="Outfit Medium"/>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108" name="Google Shape;108;p14"/>
          <p:cNvGrpSpPr/>
          <p:nvPr/>
        </p:nvGrpSpPr>
        <p:grpSpPr>
          <a:xfrm>
            <a:off x="5833433" y="1836475"/>
            <a:ext cx="3426801" cy="3484114"/>
            <a:chOff x="5833433" y="1836475"/>
            <a:chExt cx="3426801" cy="3484114"/>
          </a:xfrm>
        </p:grpSpPr>
        <p:sp>
          <p:nvSpPr>
            <p:cNvPr id="109" name="Google Shape;109;p14"/>
            <p:cNvSpPr/>
            <p:nvPr/>
          </p:nvSpPr>
          <p:spPr>
            <a:xfrm rot="1354688">
              <a:off x="8383149" y="1953290"/>
              <a:ext cx="760269" cy="760269"/>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6485225" y="4083775"/>
              <a:ext cx="237900" cy="2379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5400000">
              <a:off x="5833433" y="4468289"/>
              <a:ext cx="852300" cy="8523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2"/>
        <p:cNvGrpSpPr/>
        <p:nvPr/>
      </p:nvGrpSpPr>
      <p:grpSpPr>
        <a:xfrm>
          <a:off x="0" y="0"/>
          <a:ext cx="0" cy="0"/>
          <a:chOff x="0" y="0"/>
          <a:chExt cx="0" cy="0"/>
        </a:xfrm>
      </p:grpSpPr>
      <p:sp>
        <p:nvSpPr>
          <p:cNvPr id="113" name="Google Shape;113;p15"/>
          <p:cNvSpPr/>
          <p:nvPr/>
        </p:nvSpPr>
        <p:spPr>
          <a:xfrm>
            <a:off x="236400" y="222750"/>
            <a:ext cx="8671200" cy="4698000"/>
          </a:xfrm>
          <a:prstGeom prst="roundRect">
            <a:avLst>
              <a:gd name="adj" fmla="val 28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a:spLocks noGrp="1"/>
          </p:cNvSpPr>
          <p:nvPr>
            <p:ph type="title"/>
          </p:nvPr>
        </p:nvSpPr>
        <p:spPr>
          <a:xfrm>
            <a:off x="817450" y="2947900"/>
            <a:ext cx="46266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5" name="Google Shape;115;p15"/>
          <p:cNvSpPr txBox="1">
            <a:spLocks noGrp="1"/>
          </p:cNvSpPr>
          <p:nvPr>
            <p:ph type="subTitle" idx="1"/>
          </p:nvPr>
        </p:nvSpPr>
        <p:spPr>
          <a:xfrm>
            <a:off x="817450" y="1358925"/>
            <a:ext cx="7100100" cy="147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16" name="Google Shape;116;p15"/>
          <p:cNvGrpSpPr/>
          <p:nvPr/>
        </p:nvGrpSpPr>
        <p:grpSpPr>
          <a:xfrm>
            <a:off x="953925" y="-26035"/>
            <a:ext cx="8673014" cy="5345782"/>
            <a:chOff x="953925" y="-26035"/>
            <a:chExt cx="8673014" cy="5345782"/>
          </a:xfrm>
        </p:grpSpPr>
        <p:sp>
          <p:nvSpPr>
            <p:cNvPr id="117" name="Google Shape;117;p15"/>
            <p:cNvSpPr/>
            <p:nvPr/>
          </p:nvSpPr>
          <p:spPr>
            <a:xfrm rot="6753469">
              <a:off x="1084817" y="4336439"/>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38625" y="44497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rot="-5400000">
              <a:off x="1529925" y="-26035"/>
              <a:ext cx="491400" cy="4914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8129038" y="465377"/>
              <a:ext cx="1497900" cy="1497900"/>
            </a:xfrm>
            <a:prstGeom prst="chord">
              <a:avLst>
                <a:gd name="adj1" fmla="val 5220805"/>
                <a:gd name="adj2" fmla="val 16371833"/>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1094600" y="357245"/>
              <a:ext cx="364500" cy="3645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3500"/>
              <a:buFont typeface="Outfit SemiBold"/>
              <a:buNone/>
              <a:defRPr sz="3500">
                <a:solidFill>
                  <a:schemeClr val="dk1"/>
                </a:solidFill>
                <a:latin typeface="Outfit SemiBold"/>
                <a:ea typeface="Outfit SemiBold"/>
                <a:cs typeface="Outfit SemiBold"/>
                <a:sym typeface="Outfi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marL="914400" lvl="1"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2pPr>
            <a:lvl3pPr marL="1371600" lvl="2"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3pPr>
            <a:lvl4pPr marL="1828800" lvl="3"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4pPr>
            <a:lvl5pPr marL="2286000" lvl="4"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5pPr>
            <a:lvl6pPr marL="2743200" lvl="5"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6pPr>
            <a:lvl7pPr marL="3200400" lvl="6"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7pPr>
            <a:lvl8pPr marL="3657600" lvl="7"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8pPr>
            <a:lvl9pPr marL="4114800" lvl="8"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59" r:id="rId7"/>
    <p:sldLayoutId id="2147483660" r:id="rId8"/>
    <p:sldLayoutId id="2147483661" r:id="rId9"/>
    <p:sldLayoutId id="2147483662" r:id="rId10"/>
    <p:sldLayoutId id="2147483665" r:id="rId11"/>
    <p:sldLayoutId id="2147483667" r:id="rId12"/>
    <p:sldLayoutId id="2147483668" r:id="rId13"/>
    <p:sldLayoutId id="2147483671"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wired.it/gadget/audio-e-tv/2020/12/08/airpods-max-prezzo-scheda/"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fr.wikipedia.org/wiki/Histoire_d'App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hyperlink" Target="https://iiari.org/conference_article/team-reading-its-effect-in-reading-comprehension/" TargetMode="Externa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8" name="Google Shape;258;p30"/>
          <p:cNvPicPr preferRelativeResize="0"/>
          <p:nvPr/>
        </p:nvPicPr>
        <p:blipFill rotWithShape="1">
          <a:blip r:embed="rId3">
            <a:alphaModFix/>
          </a:blip>
          <a:srcRect l="15749" r="15742"/>
          <a:stretch/>
        </p:blipFill>
        <p:spPr>
          <a:xfrm>
            <a:off x="388863" y="2108829"/>
            <a:ext cx="1578127" cy="2303652"/>
          </a:xfrm>
          <a:prstGeom prst="rect">
            <a:avLst/>
          </a:prstGeom>
          <a:noFill/>
          <a:ln>
            <a:noFill/>
          </a:ln>
        </p:spPr>
      </p:pic>
      <p:sp>
        <p:nvSpPr>
          <p:cNvPr id="259" name="Google Shape;259;p30"/>
          <p:cNvSpPr txBox="1">
            <a:spLocks noGrp="1"/>
          </p:cNvSpPr>
          <p:nvPr>
            <p:ph type="ctrTitle"/>
          </p:nvPr>
        </p:nvSpPr>
        <p:spPr>
          <a:xfrm>
            <a:off x="713225" y="895275"/>
            <a:ext cx="6703938" cy="1997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Apple Airpods</a:t>
            </a:r>
            <a:endParaRPr dirty="0"/>
          </a:p>
          <a:p>
            <a:pPr marL="0" lvl="0" indent="0" algn="l" rtl="0">
              <a:spcBef>
                <a:spcPts val="0"/>
              </a:spcBef>
              <a:spcAft>
                <a:spcPts val="0"/>
              </a:spcAft>
              <a:buNone/>
            </a:pPr>
            <a:r>
              <a:rPr lang="en" dirty="0">
                <a:solidFill>
                  <a:schemeClr val="lt1"/>
                </a:solidFill>
              </a:rPr>
              <a:t>Feedback Analysis</a:t>
            </a:r>
            <a:endParaRPr dirty="0"/>
          </a:p>
        </p:txBody>
      </p:sp>
      <p:sp>
        <p:nvSpPr>
          <p:cNvPr id="261" name="Google Shape;261;p30"/>
          <p:cNvSpPr/>
          <p:nvPr/>
        </p:nvSpPr>
        <p:spPr>
          <a:xfrm>
            <a:off x="7480738" y="3632156"/>
            <a:ext cx="459900" cy="4599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7096763" y="4092081"/>
            <a:ext cx="320400" cy="3204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0"/>
          <p:cNvPicPr preferRelativeResize="0"/>
          <p:nvPr/>
        </p:nvPicPr>
        <p:blipFill rotWithShape="1">
          <a:blip r:embed="rId4">
            <a:alphaModFix/>
          </a:blip>
          <a:srcRect l="27105" t="64851" r="24766" b="14438"/>
          <a:stretch/>
        </p:blipFill>
        <p:spPr>
          <a:xfrm rot="10800000" flipH="1">
            <a:off x="235466" y="3907467"/>
            <a:ext cx="2207650" cy="1015977"/>
          </a:xfrm>
          <a:prstGeom prst="rect">
            <a:avLst/>
          </a:prstGeom>
          <a:noFill/>
          <a:ln>
            <a:noFill/>
          </a:ln>
          <a:effectLst>
            <a:outerShdw blurRad="57150" dist="19050" dir="3000000" algn="bl" rotWithShape="0">
              <a:schemeClr val="lt1">
                <a:alpha val="30000"/>
              </a:schemeClr>
            </a:outerShdw>
          </a:effectLst>
        </p:spPr>
      </p:pic>
      <p:pic>
        <p:nvPicPr>
          <p:cNvPr id="3" name="Picture 2">
            <a:extLst>
              <a:ext uri="{FF2B5EF4-FFF2-40B4-BE49-F238E27FC236}">
                <a16:creationId xmlns:a16="http://schemas.microsoft.com/office/drawing/2014/main" id="{2A05E091-1C1E-D93B-F140-839C820F67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58789" y="2802427"/>
            <a:ext cx="2996348" cy="19975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4"/>
          <p:cNvSpPr txBox="1">
            <a:spLocks noGrp="1"/>
          </p:cNvSpPr>
          <p:nvPr>
            <p:ph type="title"/>
          </p:nvPr>
        </p:nvSpPr>
        <p:spPr>
          <a:xfrm>
            <a:off x="410888" y="277849"/>
            <a:ext cx="7209112" cy="11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tx1"/>
                </a:solidFill>
              </a:rPr>
              <a:t>Data Cleaning</a:t>
            </a:r>
            <a:endParaRPr sz="7200" dirty="0">
              <a:solidFill>
                <a:schemeClr val="tx1"/>
              </a:solidFill>
            </a:endParaRPr>
          </a:p>
        </p:txBody>
      </p:sp>
      <p:sp>
        <p:nvSpPr>
          <p:cNvPr id="525" name="Google Shape;525;p44"/>
          <p:cNvSpPr/>
          <p:nvPr/>
        </p:nvSpPr>
        <p:spPr>
          <a:xfrm rot="-5400000" flipH="1">
            <a:off x="4760125" y="3239898"/>
            <a:ext cx="3670500" cy="3670800"/>
          </a:xfrm>
          <a:prstGeom prst="chord">
            <a:avLst>
              <a:gd name="adj1" fmla="val 5693849"/>
              <a:gd name="adj2" fmla="val 15916812"/>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3603013" y="4236679"/>
            <a:ext cx="523200" cy="5232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2202785" y="705649"/>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44"/>
          <p:cNvPicPr preferRelativeResize="0"/>
          <p:nvPr/>
        </p:nvPicPr>
        <p:blipFill rotWithShape="1">
          <a:blip r:embed="rId3">
            <a:alphaModFix/>
          </a:blip>
          <a:srcRect l="17203" t="11101" r="22624" b="7212"/>
          <a:stretch/>
        </p:blipFill>
        <p:spPr>
          <a:xfrm>
            <a:off x="5823125" y="44075"/>
            <a:ext cx="3320873" cy="4821576"/>
          </a:xfrm>
          <a:prstGeom prst="rect">
            <a:avLst/>
          </a:prstGeom>
          <a:noFill/>
          <a:ln>
            <a:noFill/>
          </a:ln>
          <a:effectLst>
            <a:outerShdw blurRad="57150" dist="19050" dir="3000000" algn="bl" rotWithShape="0">
              <a:schemeClr val="lt1">
                <a:alpha val="30000"/>
              </a:schemeClr>
            </a:outerShdw>
          </a:effectLst>
        </p:spPr>
      </p:pic>
      <p:pic>
        <p:nvPicPr>
          <p:cNvPr id="3" name="Picture 2" descr="A screenshot of a computer&#10;&#10;Description automatically generated">
            <a:extLst>
              <a:ext uri="{FF2B5EF4-FFF2-40B4-BE49-F238E27FC236}">
                <a16:creationId xmlns:a16="http://schemas.microsoft.com/office/drawing/2014/main" id="{183B000C-3003-1458-D92E-D664F76C5977}"/>
              </a:ext>
            </a:extLst>
          </p:cNvPr>
          <p:cNvPicPr>
            <a:picLocks noChangeAspect="1"/>
          </p:cNvPicPr>
          <p:nvPr/>
        </p:nvPicPr>
        <p:blipFill>
          <a:blip r:embed="rId4"/>
          <a:stretch>
            <a:fillRect/>
          </a:stretch>
        </p:blipFill>
        <p:spPr>
          <a:xfrm>
            <a:off x="342614" y="1224513"/>
            <a:ext cx="5690926" cy="36411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3" name="Title 2">
            <a:extLst>
              <a:ext uri="{FF2B5EF4-FFF2-40B4-BE49-F238E27FC236}">
                <a16:creationId xmlns:a16="http://schemas.microsoft.com/office/drawing/2014/main" id="{0A473B15-F002-7BA2-A365-E89FC4B83DD1}"/>
              </a:ext>
            </a:extLst>
          </p:cNvPr>
          <p:cNvSpPr>
            <a:spLocks noGrp="1"/>
          </p:cNvSpPr>
          <p:nvPr>
            <p:ph type="title"/>
          </p:nvPr>
        </p:nvSpPr>
        <p:spPr/>
        <p:txBody>
          <a:bodyPr/>
          <a:lstStyle/>
          <a:p>
            <a:r>
              <a:rPr lang="en-US" dirty="0"/>
              <a:t>NLP Analysis using </a:t>
            </a:r>
            <a:r>
              <a:rPr lang="en-US" dirty="0" err="1"/>
              <a:t>TextBLOB</a:t>
            </a:r>
            <a:br>
              <a:rPr lang="en-US" dirty="0"/>
            </a:br>
            <a:endParaRPr lang="en-US" dirty="0"/>
          </a:p>
        </p:txBody>
      </p:sp>
      <p:pic>
        <p:nvPicPr>
          <p:cNvPr id="5" name="Picture 4" descr="A screen shot of a computer code&#10;&#10;Description automatically generated">
            <a:extLst>
              <a:ext uri="{FF2B5EF4-FFF2-40B4-BE49-F238E27FC236}">
                <a16:creationId xmlns:a16="http://schemas.microsoft.com/office/drawing/2014/main" id="{99A22D77-3FC0-1DFD-3C76-86C7B6D9DC2C}"/>
              </a:ext>
            </a:extLst>
          </p:cNvPr>
          <p:cNvPicPr>
            <a:picLocks noChangeAspect="1"/>
          </p:cNvPicPr>
          <p:nvPr/>
        </p:nvPicPr>
        <p:blipFill>
          <a:blip r:embed="rId3"/>
          <a:stretch>
            <a:fillRect/>
          </a:stretch>
        </p:blipFill>
        <p:spPr>
          <a:xfrm>
            <a:off x="360949" y="1360732"/>
            <a:ext cx="4039602" cy="3065708"/>
          </a:xfrm>
          <a:prstGeom prst="rect">
            <a:avLst/>
          </a:prstGeom>
        </p:spPr>
      </p:pic>
      <p:pic>
        <p:nvPicPr>
          <p:cNvPr id="7" name="Picture 6" descr="A graph with different colored squares&#10;&#10;Description automatically generated">
            <a:extLst>
              <a:ext uri="{FF2B5EF4-FFF2-40B4-BE49-F238E27FC236}">
                <a16:creationId xmlns:a16="http://schemas.microsoft.com/office/drawing/2014/main" id="{80C7A343-4A1A-FB05-EB3D-C5B7DF52A419}"/>
              </a:ext>
            </a:extLst>
          </p:cNvPr>
          <p:cNvPicPr>
            <a:picLocks noChangeAspect="1"/>
          </p:cNvPicPr>
          <p:nvPr/>
        </p:nvPicPr>
        <p:blipFill>
          <a:blip r:embed="rId4"/>
          <a:srcRect t="-267" r="16027"/>
          <a:stretch/>
        </p:blipFill>
        <p:spPr>
          <a:xfrm>
            <a:off x="4400552" y="1487156"/>
            <a:ext cx="4190790" cy="26085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4A7D076B-4D3C-5061-F8FE-94217C10AB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26F789-A7CF-BF54-0745-1E12F2D5A6AB}"/>
              </a:ext>
            </a:extLst>
          </p:cNvPr>
          <p:cNvSpPr>
            <a:spLocks noGrp="1"/>
          </p:cNvSpPr>
          <p:nvPr>
            <p:ph type="title"/>
          </p:nvPr>
        </p:nvSpPr>
        <p:spPr/>
        <p:txBody>
          <a:bodyPr/>
          <a:lstStyle/>
          <a:p>
            <a:r>
              <a:rPr lang="en-US" dirty="0"/>
              <a:t>NLP Analysis using VADER</a:t>
            </a:r>
            <a:br>
              <a:rPr lang="en-US" dirty="0"/>
            </a:br>
            <a:endParaRPr lang="en-US" dirty="0"/>
          </a:p>
        </p:txBody>
      </p:sp>
      <p:pic>
        <p:nvPicPr>
          <p:cNvPr id="4" name="Picture 3" descr="A graph with different colored squares&#10;&#10;Description automatically generated">
            <a:extLst>
              <a:ext uri="{FF2B5EF4-FFF2-40B4-BE49-F238E27FC236}">
                <a16:creationId xmlns:a16="http://schemas.microsoft.com/office/drawing/2014/main" id="{30B83EF0-6EEF-1022-B55D-9E6D79CE7C4F}"/>
              </a:ext>
            </a:extLst>
          </p:cNvPr>
          <p:cNvPicPr>
            <a:picLocks noChangeAspect="1"/>
          </p:cNvPicPr>
          <p:nvPr/>
        </p:nvPicPr>
        <p:blipFill>
          <a:blip r:embed="rId3"/>
          <a:stretch>
            <a:fillRect/>
          </a:stretch>
        </p:blipFill>
        <p:spPr>
          <a:xfrm>
            <a:off x="4468135" y="1516894"/>
            <a:ext cx="4575890" cy="254887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611031C-1BA0-0269-09CC-94E2185F7E63}"/>
              </a:ext>
            </a:extLst>
          </p:cNvPr>
          <p:cNvPicPr>
            <a:picLocks noChangeAspect="1"/>
          </p:cNvPicPr>
          <p:nvPr/>
        </p:nvPicPr>
        <p:blipFill>
          <a:blip r:embed="rId4"/>
          <a:stretch>
            <a:fillRect/>
          </a:stretch>
        </p:blipFill>
        <p:spPr>
          <a:xfrm>
            <a:off x="320748" y="1663574"/>
            <a:ext cx="4147387" cy="2255510"/>
          </a:xfrm>
          <a:prstGeom prst="rect">
            <a:avLst/>
          </a:prstGeom>
        </p:spPr>
      </p:pic>
    </p:spTree>
    <p:extLst>
      <p:ext uri="{BB962C8B-B14F-4D97-AF65-F5344CB8AC3E}">
        <p14:creationId xmlns:p14="http://schemas.microsoft.com/office/powerpoint/2010/main" val="87022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3" name="Title 2">
            <a:extLst>
              <a:ext uri="{FF2B5EF4-FFF2-40B4-BE49-F238E27FC236}">
                <a16:creationId xmlns:a16="http://schemas.microsoft.com/office/drawing/2014/main" id="{317A7376-11EF-38CD-2489-9E9412574A87}"/>
              </a:ext>
            </a:extLst>
          </p:cNvPr>
          <p:cNvSpPr>
            <a:spLocks noGrp="1"/>
          </p:cNvSpPr>
          <p:nvPr>
            <p:ph type="title"/>
          </p:nvPr>
        </p:nvSpPr>
        <p:spPr/>
        <p:txBody>
          <a:bodyPr/>
          <a:lstStyle/>
          <a:p>
            <a:endParaRPr lang="en-US"/>
          </a:p>
        </p:txBody>
      </p:sp>
      <p:pic>
        <p:nvPicPr>
          <p:cNvPr id="6" name="Picture 5" descr="A graph with different colored squares&#10;&#10;Description automatically generated">
            <a:extLst>
              <a:ext uri="{FF2B5EF4-FFF2-40B4-BE49-F238E27FC236}">
                <a16:creationId xmlns:a16="http://schemas.microsoft.com/office/drawing/2014/main" id="{AEBCEA33-0D07-BDCB-58F6-EC5C42D20010}"/>
              </a:ext>
            </a:extLst>
          </p:cNvPr>
          <p:cNvPicPr>
            <a:picLocks noChangeAspect="1"/>
          </p:cNvPicPr>
          <p:nvPr/>
        </p:nvPicPr>
        <p:blipFill>
          <a:blip r:embed="rId3"/>
          <a:stretch>
            <a:fillRect/>
          </a:stretch>
        </p:blipFill>
        <p:spPr>
          <a:xfrm>
            <a:off x="720000" y="1273452"/>
            <a:ext cx="7704000" cy="37336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squares&#10;&#10;Description automatically generated">
            <a:extLst>
              <a:ext uri="{FF2B5EF4-FFF2-40B4-BE49-F238E27FC236}">
                <a16:creationId xmlns:a16="http://schemas.microsoft.com/office/drawing/2014/main" id="{55B28E6F-ECF2-73AA-C3E1-D686B81A35F3}"/>
              </a:ext>
            </a:extLst>
          </p:cNvPr>
          <p:cNvPicPr>
            <a:picLocks noChangeAspect="1"/>
          </p:cNvPicPr>
          <p:nvPr/>
        </p:nvPicPr>
        <p:blipFill>
          <a:blip r:embed="rId2"/>
          <a:stretch>
            <a:fillRect/>
          </a:stretch>
        </p:blipFill>
        <p:spPr>
          <a:xfrm>
            <a:off x="327672" y="618012"/>
            <a:ext cx="8488655" cy="3907475"/>
          </a:xfrm>
          <a:prstGeom prst="rect">
            <a:avLst/>
          </a:prstGeom>
        </p:spPr>
      </p:pic>
    </p:spTree>
    <p:extLst>
      <p:ext uri="{BB962C8B-B14F-4D97-AF65-F5344CB8AC3E}">
        <p14:creationId xmlns:p14="http://schemas.microsoft.com/office/powerpoint/2010/main" val="2589516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Description automatically generated with medium confidence">
            <a:extLst>
              <a:ext uri="{FF2B5EF4-FFF2-40B4-BE49-F238E27FC236}">
                <a16:creationId xmlns:a16="http://schemas.microsoft.com/office/drawing/2014/main" id="{26E0B843-A5B7-5FBB-3675-B6D9EB7F20F1}"/>
              </a:ext>
            </a:extLst>
          </p:cNvPr>
          <p:cNvPicPr>
            <a:picLocks noChangeAspect="1"/>
          </p:cNvPicPr>
          <p:nvPr/>
        </p:nvPicPr>
        <p:blipFill>
          <a:blip r:embed="rId2"/>
          <a:stretch>
            <a:fillRect/>
          </a:stretch>
        </p:blipFill>
        <p:spPr>
          <a:xfrm>
            <a:off x="1243874" y="539499"/>
            <a:ext cx="6452326" cy="4297771"/>
          </a:xfrm>
          <a:prstGeom prst="rect">
            <a:avLst/>
          </a:prstGeom>
        </p:spPr>
      </p:pic>
      <p:pic>
        <p:nvPicPr>
          <p:cNvPr id="4" name="Google Shape;403;p39">
            <a:extLst>
              <a:ext uri="{FF2B5EF4-FFF2-40B4-BE49-F238E27FC236}">
                <a16:creationId xmlns:a16="http://schemas.microsoft.com/office/drawing/2014/main" id="{FFD1BB12-223B-C4C8-A27B-9AC3B228AABE}"/>
              </a:ext>
            </a:extLst>
          </p:cNvPr>
          <p:cNvPicPr preferRelativeResize="0"/>
          <p:nvPr/>
        </p:nvPicPr>
        <p:blipFill rotWithShape="1">
          <a:blip r:embed="rId3">
            <a:alphaModFix/>
          </a:blip>
          <a:srcRect l="15749" r="15742"/>
          <a:stretch/>
        </p:blipFill>
        <p:spPr>
          <a:xfrm>
            <a:off x="7198625" y="2533618"/>
            <a:ext cx="1578127" cy="2303652"/>
          </a:xfrm>
          <a:prstGeom prst="rect">
            <a:avLst/>
          </a:prstGeom>
          <a:noFill/>
          <a:ln>
            <a:noFill/>
          </a:ln>
        </p:spPr>
      </p:pic>
    </p:spTree>
    <p:extLst>
      <p:ext uri="{BB962C8B-B14F-4D97-AF65-F5344CB8AC3E}">
        <p14:creationId xmlns:p14="http://schemas.microsoft.com/office/powerpoint/2010/main" val="3186158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3893A313-6EE3-8349-71DD-325A3B3510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168647-1780-D044-BD9A-370C56E6B65C}"/>
              </a:ext>
            </a:extLst>
          </p:cNvPr>
          <p:cNvSpPr>
            <a:spLocks noGrp="1"/>
          </p:cNvSpPr>
          <p:nvPr>
            <p:ph type="title"/>
          </p:nvPr>
        </p:nvSpPr>
        <p:spPr/>
        <p:txBody>
          <a:bodyPr/>
          <a:lstStyle/>
          <a:p>
            <a:r>
              <a:rPr lang="en-US" dirty="0"/>
              <a:t>Word Cloud for each Airpods</a:t>
            </a:r>
            <a:br>
              <a:rPr lang="en-US" dirty="0"/>
            </a:br>
            <a:br>
              <a:rPr lang="en-US" dirty="0"/>
            </a:b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7E2E8F48-46CD-CC85-A432-6C39670B0E41}"/>
              </a:ext>
            </a:extLst>
          </p:cNvPr>
          <p:cNvPicPr>
            <a:picLocks noChangeAspect="1"/>
          </p:cNvPicPr>
          <p:nvPr/>
        </p:nvPicPr>
        <p:blipFill>
          <a:blip r:embed="rId3"/>
          <a:stretch>
            <a:fillRect/>
          </a:stretch>
        </p:blipFill>
        <p:spPr>
          <a:xfrm>
            <a:off x="977175" y="1112200"/>
            <a:ext cx="5815885" cy="3552747"/>
          </a:xfrm>
          <a:prstGeom prst="rect">
            <a:avLst/>
          </a:prstGeom>
        </p:spPr>
      </p:pic>
    </p:spTree>
    <p:extLst>
      <p:ext uri="{BB962C8B-B14F-4D97-AF65-F5344CB8AC3E}">
        <p14:creationId xmlns:p14="http://schemas.microsoft.com/office/powerpoint/2010/main" val="115965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Google Shape;798;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US" dirty="0"/>
              <a:t>Clustering</a:t>
            </a:r>
            <a:br>
              <a:rPr lang="en-US" dirty="0"/>
            </a:br>
            <a:endParaRPr dirty="0"/>
          </a:p>
        </p:txBody>
      </p:sp>
      <p:sp>
        <p:nvSpPr>
          <p:cNvPr id="3" name="Text Placeholder 2">
            <a:extLst>
              <a:ext uri="{FF2B5EF4-FFF2-40B4-BE49-F238E27FC236}">
                <a16:creationId xmlns:a16="http://schemas.microsoft.com/office/drawing/2014/main" id="{AA4B7F0A-D9A5-4B4E-3FD3-7EC6A4E495D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CC53E5B-892F-0FE9-ADDE-3D22B55A41D6}"/>
              </a:ext>
            </a:extLst>
          </p:cNvPr>
          <p:cNvPicPr>
            <a:picLocks noChangeAspect="1"/>
          </p:cNvPicPr>
          <p:nvPr/>
        </p:nvPicPr>
        <p:blipFill>
          <a:blip r:embed="rId3"/>
          <a:stretch>
            <a:fillRect/>
          </a:stretch>
        </p:blipFill>
        <p:spPr>
          <a:xfrm>
            <a:off x="9098281" y="2673617"/>
            <a:ext cx="45719" cy="6400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84929006-8436-5E0B-835E-ECBA3E57551F}"/>
              </a:ext>
            </a:extLst>
          </p:cNvPr>
          <p:cNvPicPr>
            <a:picLocks noChangeAspect="1"/>
          </p:cNvPicPr>
          <p:nvPr/>
        </p:nvPicPr>
        <p:blipFill>
          <a:blip r:embed="rId4"/>
          <a:stretch>
            <a:fillRect/>
          </a:stretch>
        </p:blipFill>
        <p:spPr>
          <a:xfrm>
            <a:off x="719999" y="1176333"/>
            <a:ext cx="3537675" cy="3731280"/>
          </a:xfrm>
          <a:prstGeom prst="rect">
            <a:avLst/>
          </a:prstGeom>
        </p:spPr>
      </p:pic>
      <p:pic>
        <p:nvPicPr>
          <p:cNvPr id="6" name="Picture 5" descr="A group of colorful dots&#10;&#10;Description automatically generated">
            <a:extLst>
              <a:ext uri="{FF2B5EF4-FFF2-40B4-BE49-F238E27FC236}">
                <a16:creationId xmlns:a16="http://schemas.microsoft.com/office/drawing/2014/main" id="{78403AA2-311A-1127-9583-78D1403C9475}"/>
              </a:ext>
            </a:extLst>
          </p:cNvPr>
          <p:cNvPicPr>
            <a:picLocks noChangeAspect="1"/>
          </p:cNvPicPr>
          <p:nvPr/>
        </p:nvPicPr>
        <p:blipFill>
          <a:blip r:embed="rId5"/>
          <a:stretch>
            <a:fillRect/>
          </a:stretch>
        </p:blipFill>
        <p:spPr>
          <a:xfrm>
            <a:off x="4400549" y="1215750"/>
            <a:ext cx="4569418" cy="1356000"/>
          </a:xfrm>
          <a:prstGeom prst="rect">
            <a:avLst/>
          </a:prstGeom>
        </p:spPr>
      </p:pic>
      <p:pic>
        <p:nvPicPr>
          <p:cNvPr id="7" name="Google Shape;786;p59">
            <a:extLst>
              <a:ext uri="{FF2B5EF4-FFF2-40B4-BE49-F238E27FC236}">
                <a16:creationId xmlns:a16="http://schemas.microsoft.com/office/drawing/2014/main" id="{FAC4E6CD-B484-020E-6A50-0436C801A5EB}"/>
              </a:ext>
            </a:extLst>
          </p:cNvPr>
          <p:cNvPicPr preferRelativeResize="0"/>
          <p:nvPr/>
        </p:nvPicPr>
        <p:blipFill rotWithShape="1">
          <a:blip r:embed="rId6">
            <a:alphaModFix/>
          </a:blip>
          <a:srcRect l="9648" t="7" r="-6613" b="20278"/>
          <a:stretch/>
        </p:blipFill>
        <p:spPr>
          <a:xfrm>
            <a:off x="6107925" y="2705620"/>
            <a:ext cx="2209306" cy="27010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7" name="Google Shape;787;p59"/>
          <p:cNvSpPr txBox="1">
            <a:spLocks noGrp="1"/>
          </p:cNvSpPr>
          <p:nvPr>
            <p:ph type="title"/>
          </p:nvPr>
        </p:nvSpPr>
        <p:spPr>
          <a:xfrm>
            <a:off x="720000" y="30211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sp>
        <p:nvSpPr>
          <p:cNvPr id="789" name="Google Shape;789;p59"/>
          <p:cNvSpPr/>
          <p:nvPr/>
        </p:nvSpPr>
        <p:spPr>
          <a:xfrm rot="10800000">
            <a:off x="6976975" y="785704"/>
            <a:ext cx="484800" cy="4848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 Placeholder 3">
            <a:extLst>
              <a:ext uri="{FF2B5EF4-FFF2-40B4-BE49-F238E27FC236}">
                <a16:creationId xmlns:a16="http://schemas.microsoft.com/office/drawing/2014/main" id="{E4E7CD6A-6B45-9070-D80C-5CFC66A14EE2}"/>
              </a:ext>
            </a:extLst>
          </p:cNvPr>
          <p:cNvSpPr>
            <a:spLocks noGrp="1"/>
          </p:cNvSpPr>
          <p:nvPr>
            <p:ph type="body"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2"/>
          <p:cNvSpPr txBox="1">
            <a:spLocks noGrp="1"/>
          </p:cNvSpPr>
          <p:nvPr>
            <p:ph type="title"/>
          </p:nvPr>
        </p:nvSpPr>
        <p:spPr>
          <a:xfrm>
            <a:off x="720000" y="539500"/>
            <a:ext cx="473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89" name="Google Shape;289;p32"/>
          <p:cNvSpPr txBox="1">
            <a:spLocks noGrp="1"/>
          </p:cNvSpPr>
          <p:nvPr>
            <p:ph type="title" idx="5"/>
          </p:nvPr>
        </p:nvSpPr>
        <p:spPr>
          <a:xfrm>
            <a:off x="834442" y="1457367"/>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90" name="Google Shape;290;p32"/>
          <p:cNvSpPr txBox="1">
            <a:spLocks noGrp="1"/>
          </p:cNvSpPr>
          <p:nvPr>
            <p:ph type="title" idx="6"/>
          </p:nvPr>
        </p:nvSpPr>
        <p:spPr>
          <a:xfrm>
            <a:off x="6671383" y="1465321"/>
            <a:ext cx="734700" cy="4688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p>
        </p:txBody>
      </p:sp>
      <p:sp>
        <p:nvSpPr>
          <p:cNvPr id="291" name="Google Shape;291;p32"/>
          <p:cNvSpPr txBox="1">
            <a:spLocks noGrp="1"/>
          </p:cNvSpPr>
          <p:nvPr>
            <p:ph type="title" idx="7"/>
          </p:nvPr>
        </p:nvSpPr>
        <p:spPr>
          <a:xfrm>
            <a:off x="2691238" y="1457367"/>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92" name="Google Shape;292;p32"/>
          <p:cNvSpPr txBox="1">
            <a:spLocks noGrp="1"/>
          </p:cNvSpPr>
          <p:nvPr>
            <p:ph type="title" idx="8"/>
          </p:nvPr>
        </p:nvSpPr>
        <p:spPr>
          <a:xfrm>
            <a:off x="834442" y="3339290"/>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93" name="Google Shape;293;p32"/>
          <p:cNvSpPr txBox="1">
            <a:spLocks noGrp="1"/>
          </p:cNvSpPr>
          <p:nvPr>
            <p:ph type="subTitle" idx="9"/>
          </p:nvPr>
        </p:nvSpPr>
        <p:spPr>
          <a:xfrm>
            <a:off x="720000" y="1868487"/>
            <a:ext cx="2119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Statement</a:t>
            </a:r>
            <a:endParaRPr dirty="0"/>
          </a:p>
        </p:txBody>
      </p:sp>
      <p:sp>
        <p:nvSpPr>
          <p:cNvPr id="294" name="Google Shape;294;p32"/>
          <p:cNvSpPr txBox="1">
            <a:spLocks noGrp="1"/>
          </p:cNvSpPr>
          <p:nvPr>
            <p:ph type="subTitle" idx="13"/>
          </p:nvPr>
        </p:nvSpPr>
        <p:spPr>
          <a:xfrm>
            <a:off x="2633700" y="1884689"/>
            <a:ext cx="2119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t>
            </a:r>
          </a:p>
          <a:p>
            <a:pPr marL="0" lvl="0" indent="0" algn="l" rtl="0">
              <a:spcBef>
                <a:spcPts val="0"/>
              </a:spcBef>
              <a:spcAft>
                <a:spcPts val="0"/>
              </a:spcAft>
              <a:buNone/>
            </a:pPr>
            <a:r>
              <a:rPr lang="en-US" dirty="0"/>
              <a:t>Extraction</a:t>
            </a:r>
            <a:endParaRPr dirty="0"/>
          </a:p>
        </p:txBody>
      </p:sp>
      <p:sp>
        <p:nvSpPr>
          <p:cNvPr id="295" name="Google Shape;295;p32"/>
          <p:cNvSpPr txBox="1">
            <a:spLocks noGrp="1"/>
          </p:cNvSpPr>
          <p:nvPr>
            <p:ph type="subTitle" idx="14"/>
          </p:nvPr>
        </p:nvSpPr>
        <p:spPr>
          <a:xfrm>
            <a:off x="6190358" y="1932951"/>
            <a:ext cx="2119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NLP  Analysis using </a:t>
            </a:r>
            <a:r>
              <a:rPr lang="en-US" dirty="0" err="1"/>
              <a:t>TextBLOB</a:t>
            </a:r>
            <a:endParaRPr dirty="0"/>
          </a:p>
        </p:txBody>
      </p:sp>
      <p:sp>
        <p:nvSpPr>
          <p:cNvPr id="296" name="Google Shape;296;p32"/>
          <p:cNvSpPr txBox="1">
            <a:spLocks noGrp="1"/>
          </p:cNvSpPr>
          <p:nvPr>
            <p:ph type="subTitle" idx="15"/>
          </p:nvPr>
        </p:nvSpPr>
        <p:spPr>
          <a:xfrm>
            <a:off x="834442" y="3824090"/>
            <a:ext cx="2119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NLP Analysis using VADER</a:t>
            </a:r>
          </a:p>
        </p:txBody>
      </p:sp>
      <p:sp>
        <p:nvSpPr>
          <p:cNvPr id="297" name="Google Shape;297;p32"/>
          <p:cNvSpPr/>
          <p:nvPr/>
        </p:nvSpPr>
        <p:spPr>
          <a:xfrm>
            <a:off x="6617850" y="919323"/>
            <a:ext cx="392700" cy="392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9;p32">
            <a:extLst>
              <a:ext uri="{FF2B5EF4-FFF2-40B4-BE49-F238E27FC236}">
                <a16:creationId xmlns:a16="http://schemas.microsoft.com/office/drawing/2014/main" id="{750DC2B3-3211-89B8-C1AD-1E68C81205F1}"/>
              </a:ext>
            </a:extLst>
          </p:cNvPr>
          <p:cNvSpPr txBox="1">
            <a:spLocks/>
          </p:cNvSpPr>
          <p:nvPr/>
        </p:nvSpPr>
        <p:spPr>
          <a:xfrm>
            <a:off x="4736929" y="1465321"/>
            <a:ext cx="7347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utfit SemiBold"/>
              <a:buNone/>
              <a:defRPr sz="3000" b="0" i="0" u="none" strike="noStrike" cap="none">
                <a:solidFill>
                  <a:schemeClr val="lt1"/>
                </a:solidFill>
                <a:latin typeface="Outfit SemiBold"/>
                <a:ea typeface="Outfit SemiBold"/>
                <a:cs typeface="Outfit SemiBold"/>
                <a:sym typeface="Outfit SemiBold"/>
              </a:defRPr>
            </a:lvl1pPr>
            <a:lvl2pPr marR="0" lvl="1"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2pPr>
            <a:lvl3pPr marR="0" lvl="2"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3pPr>
            <a:lvl4pPr marR="0" lvl="3"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4pPr>
            <a:lvl5pPr marR="0" lvl="4"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5pPr>
            <a:lvl6pPr marR="0" lvl="5"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6pPr>
            <a:lvl7pPr marR="0" lvl="6"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7pPr>
            <a:lvl8pPr marR="0" lvl="7"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8pPr>
            <a:lvl9pPr marR="0" lvl="8"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9pPr>
          </a:lstStyle>
          <a:p>
            <a:r>
              <a:rPr lang="en" dirty="0"/>
              <a:t>03</a:t>
            </a:r>
          </a:p>
        </p:txBody>
      </p:sp>
      <p:sp>
        <p:nvSpPr>
          <p:cNvPr id="15" name="Google Shape;294;p32">
            <a:extLst>
              <a:ext uri="{FF2B5EF4-FFF2-40B4-BE49-F238E27FC236}">
                <a16:creationId xmlns:a16="http://schemas.microsoft.com/office/drawing/2014/main" id="{76F0AC5B-3717-223D-1596-EF97781C5638}"/>
              </a:ext>
            </a:extLst>
          </p:cNvPr>
          <p:cNvSpPr txBox="1">
            <a:spLocks/>
          </p:cNvSpPr>
          <p:nvPr/>
        </p:nvSpPr>
        <p:spPr>
          <a:xfrm>
            <a:off x="4632214" y="1887381"/>
            <a:ext cx="211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Outfit Medium"/>
                <a:ea typeface="Outfit Medium"/>
                <a:cs typeface="Outfit Medium"/>
                <a:sym typeface="Outfit Medium"/>
              </a:defRPr>
            </a:lvl1pPr>
            <a:lvl2pPr marL="914400" marR="0" lvl="1"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dirty="0"/>
              <a:t>Data</a:t>
            </a:r>
          </a:p>
          <a:p>
            <a:pPr marL="0" indent="0"/>
            <a:r>
              <a:rPr lang="en-US" dirty="0"/>
              <a:t>Cleaning</a:t>
            </a:r>
          </a:p>
        </p:txBody>
      </p:sp>
      <p:pic>
        <p:nvPicPr>
          <p:cNvPr id="16" name="Google Shape;800;p60">
            <a:extLst>
              <a:ext uri="{FF2B5EF4-FFF2-40B4-BE49-F238E27FC236}">
                <a16:creationId xmlns:a16="http://schemas.microsoft.com/office/drawing/2014/main" id="{71296BFA-BE80-D8DD-B2F9-8312E192318D}"/>
              </a:ext>
            </a:extLst>
          </p:cNvPr>
          <p:cNvPicPr preferRelativeResize="0"/>
          <p:nvPr/>
        </p:nvPicPr>
        <p:blipFill rotWithShape="1">
          <a:blip r:embed="rId3">
            <a:alphaModFix/>
          </a:blip>
          <a:srcRect l="-1624" t="54985" r="-5258" b="-1064"/>
          <a:stretch/>
        </p:blipFill>
        <p:spPr>
          <a:xfrm rot="5400000">
            <a:off x="6929406" y="3009778"/>
            <a:ext cx="2518620" cy="1404134"/>
          </a:xfrm>
          <a:prstGeom prst="rect">
            <a:avLst/>
          </a:prstGeom>
          <a:noFill/>
          <a:ln>
            <a:noFill/>
          </a:ln>
          <a:effectLst>
            <a:outerShdw blurRad="57150" dist="19050" dir="3000000" algn="bl" rotWithShape="0">
              <a:schemeClr val="lt1">
                <a:alpha val="20000"/>
              </a:schemeClr>
            </a:outerShdw>
          </a:effectLst>
        </p:spPr>
      </p:pic>
      <p:sp>
        <p:nvSpPr>
          <p:cNvPr id="18" name="Google Shape;292;p32">
            <a:extLst>
              <a:ext uri="{FF2B5EF4-FFF2-40B4-BE49-F238E27FC236}">
                <a16:creationId xmlns:a16="http://schemas.microsoft.com/office/drawing/2014/main" id="{B3C0F061-C59F-0E64-F2B6-BD287E03FE2D}"/>
              </a:ext>
            </a:extLst>
          </p:cNvPr>
          <p:cNvSpPr txBox="1">
            <a:spLocks/>
          </p:cNvSpPr>
          <p:nvPr/>
        </p:nvSpPr>
        <p:spPr>
          <a:xfrm>
            <a:off x="2805450" y="3339290"/>
            <a:ext cx="7347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utfit SemiBold"/>
              <a:buNone/>
              <a:defRPr sz="3000" b="0" i="0" u="none" strike="noStrike" cap="none">
                <a:solidFill>
                  <a:schemeClr val="lt1"/>
                </a:solidFill>
                <a:latin typeface="Outfit SemiBold"/>
                <a:ea typeface="Outfit SemiBold"/>
                <a:cs typeface="Outfit SemiBold"/>
                <a:sym typeface="Outfit SemiBold"/>
              </a:defRPr>
            </a:lvl1pPr>
            <a:lvl2pPr marR="0" lvl="1"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2pPr>
            <a:lvl3pPr marR="0" lvl="2"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3pPr>
            <a:lvl4pPr marR="0" lvl="3"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4pPr>
            <a:lvl5pPr marR="0" lvl="4"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5pPr>
            <a:lvl6pPr marR="0" lvl="5"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6pPr>
            <a:lvl7pPr marR="0" lvl="6"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7pPr>
            <a:lvl8pPr marR="0" lvl="7"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8pPr>
            <a:lvl9pPr marR="0" lvl="8"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9pPr>
          </a:lstStyle>
          <a:p>
            <a:r>
              <a:rPr lang="en" dirty="0"/>
              <a:t>06</a:t>
            </a:r>
          </a:p>
        </p:txBody>
      </p:sp>
      <p:sp>
        <p:nvSpPr>
          <p:cNvPr id="19" name="Google Shape;292;p32">
            <a:extLst>
              <a:ext uri="{FF2B5EF4-FFF2-40B4-BE49-F238E27FC236}">
                <a16:creationId xmlns:a16="http://schemas.microsoft.com/office/drawing/2014/main" id="{25564B58-54F2-870F-B352-A74462EBFA0E}"/>
              </a:ext>
            </a:extLst>
          </p:cNvPr>
          <p:cNvSpPr txBox="1">
            <a:spLocks/>
          </p:cNvSpPr>
          <p:nvPr/>
        </p:nvSpPr>
        <p:spPr>
          <a:xfrm>
            <a:off x="4823550" y="3339290"/>
            <a:ext cx="7347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utfit SemiBold"/>
              <a:buNone/>
              <a:defRPr sz="3000" b="0" i="0" u="none" strike="noStrike" cap="none">
                <a:solidFill>
                  <a:schemeClr val="lt1"/>
                </a:solidFill>
                <a:latin typeface="Outfit SemiBold"/>
                <a:ea typeface="Outfit SemiBold"/>
                <a:cs typeface="Outfit SemiBold"/>
                <a:sym typeface="Outfit SemiBold"/>
              </a:defRPr>
            </a:lvl1pPr>
            <a:lvl2pPr marR="0" lvl="1"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2pPr>
            <a:lvl3pPr marR="0" lvl="2"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3pPr>
            <a:lvl4pPr marR="0" lvl="3"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4pPr>
            <a:lvl5pPr marR="0" lvl="4"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5pPr>
            <a:lvl6pPr marR="0" lvl="5"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6pPr>
            <a:lvl7pPr marR="0" lvl="6"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7pPr>
            <a:lvl8pPr marR="0" lvl="7"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8pPr>
            <a:lvl9pPr marR="0" lvl="8" algn="l" rtl="0">
              <a:lnSpc>
                <a:spcPct val="100000"/>
              </a:lnSpc>
              <a:spcBef>
                <a:spcPts val="0"/>
              </a:spcBef>
              <a:spcAft>
                <a:spcPts val="0"/>
              </a:spcAft>
              <a:buClr>
                <a:schemeClr val="dk1"/>
              </a:buClr>
              <a:buSzPts val="3000"/>
              <a:buFont typeface="Outfit SemiBold"/>
              <a:buNone/>
              <a:defRPr sz="3000" b="0" i="0" u="none" strike="noStrike" cap="none">
                <a:solidFill>
                  <a:schemeClr val="dk1"/>
                </a:solidFill>
                <a:latin typeface="Outfit SemiBold"/>
                <a:ea typeface="Outfit SemiBold"/>
                <a:cs typeface="Outfit SemiBold"/>
                <a:sym typeface="Outfit SemiBold"/>
              </a:defRPr>
            </a:lvl9pPr>
          </a:lstStyle>
          <a:p>
            <a:r>
              <a:rPr lang="en" dirty="0"/>
              <a:t>07</a:t>
            </a:r>
          </a:p>
        </p:txBody>
      </p:sp>
      <p:sp>
        <p:nvSpPr>
          <p:cNvPr id="23" name="Google Shape;296;p32">
            <a:extLst>
              <a:ext uri="{FF2B5EF4-FFF2-40B4-BE49-F238E27FC236}">
                <a16:creationId xmlns:a16="http://schemas.microsoft.com/office/drawing/2014/main" id="{CB455D66-CFBA-355B-ED16-0C43D0A8C37D}"/>
              </a:ext>
            </a:extLst>
          </p:cNvPr>
          <p:cNvSpPr txBox="1">
            <a:spLocks/>
          </p:cNvSpPr>
          <p:nvPr/>
        </p:nvSpPr>
        <p:spPr>
          <a:xfrm>
            <a:off x="2633700" y="3853772"/>
            <a:ext cx="211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Outfit Medium"/>
                <a:ea typeface="Outfit Medium"/>
                <a:cs typeface="Outfit Medium"/>
                <a:sym typeface="Outfit Medium"/>
              </a:defRPr>
            </a:lvl1pPr>
            <a:lvl2pPr marL="914400" marR="0" lvl="1"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dirty="0"/>
              <a:t>Word Cloud for each Airpods</a:t>
            </a:r>
          </a:p>
        </p:txBody>
      </p:sp>
      <p:sp>
        <p:nvSpPr>
          <p:cNvPr id="24" name="Google Shape;296;p32">
            <a:extLst>
              <a:ext uri="{FF2B5EF4-FFF2-40B4-BE49-F238E27FC236}">
                <a16:creationId xmlns:a16="http://schemas.microsoft.com/office/drawing/2014/main" id="{6CE86B80-3B71-6755-DF2E-9699B3E5B621}"/>
              </a:ext>
            </a:extLst>
          </p:cNvPr>
          <p:cNvSpPr txBox="1">
            <a:spLocks/>
          </p:cNvSpPr>
          <p:nvPr/>
        </p:nvSpPr>
        <p:spPr>
          <a:xfrm>
            <a:off x="4695000" y="3879601"/>
            <a:ext cx="21192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Outfit Medium"/>
                <a:ea typeface="Outfit Medium"/>
                <a:cs typeface="Outfit Medium"/>
                <a:sym typeface="Outfit Medium"/>
              </a:defRPr>
            </a:lvl1pPr>
            <a:lvl2pPr marL="914400" marR="0" lvl="1"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dirty="0"/>
              <a:t>Clustering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a:spLocks noGrp="1"/>
          </p:cNvSpPr>
          <p:nvPr>
            <p:ph type="title"/>
          </p:nvPr>
        </p:nvSpPr>
        <p:spPr>
          <a:xfrm>
            <a:off x="716550" y="1301500"/>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Airpods </a:t>
            </a:r>
            <a:endParaRPr dirty="0"/>
          </a:p>
        </p:txBody>
      </p:sp>
      <p:sp>
        <p:nvSpPr>
          <p:cNvPr id="322" name="Google Shape;322;p35"/>
          <p:cNvSpPr/>
          <p:nvPr/>
        </p:nvSpPr>
        <p:spPr>
          <a:xfrm>
            <a:off x="3809550" y="6931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35"/>
          <p:cNvPicPr preferRelativeResize="0">
            <a:picLocks noGrp="1"/>
          </p:cNvPicPr>
          <p:nvPr>
            <p:ph type="pic" idx="2"/>
          </p:nvPr>
        </p:nvPicPr>
        <p:blipFill rotWithShape="1">
          <a:blip r:embed="rId3">
            <a:alphaModFix/>
          </a:blip>
          <a:srcRect l="3772" r="3763"/>
          <a:stretch/>
        </p:blipFill>
        <p:spPr>
          <a:xfrm>
            <a:off x="5926075" y="539550"/>
            <a:ext cx="2504700" cy="4064400"/>
          </a:xfrm>
          <a:prstGeom prst="roundRect">
            <a:avLst>
              <a:gd name="adj" fmla="val 11184"/>
            </a:avLst>
          </a:prstGeom>
        </p:spPr>
      </p:pic>
      <p:sp>
        <p:nvSpPr>
          <p:cNvPr id="325" name="Google Shape;325;p35"/>
          <p:cNvSpPr txBox="1">
            <a:spLocks noGrp="1"/>
          </p:cNvSpPr>
          <p:nvPr>
            <p:ph type="body" idx="1"/>
          </p:nvPr>
        </p:nvSpPr>
        <p:spPr>
          <a:xfrm>
            <a:off x="716550" y="1999150"/>
            <a:ext cx="4294800" cy="19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Apple's </a:t>
            </a:r>
            <a:r>
              <a:rPr lang="en-US" b="1" dirty="0"/>
              <a:t>AirPods</a:t>
            </a:r>
            <a:r>
              <a:rPr lang="en-US" dirty="0"/>
              <a:t> are a series of wireless earbuds designed to offer high-quality audio, seamless connectivity, and an immersive user experience. Launched in </a:t>
            </a:r>
            <a:r>
              <a:rPr lang="en-US" b="1" dirty="0"/>
              <a:t>2016</a:t>
            </a:r>
            <a:r>
              <a:rPr lang="en-US" dirty="0"/>
              <a:t>, AirPods have become a market leader in the wireless audio category, with several iterations introduced over the years to enhance functionality and user satisfaction.</a:t>
            </a:r>
            <a:endParaRPr dirty="0"/>
          </a:p>
        </p:txBody>
      </p:sp>
      <p:pic>
        <p:nvPicPr>
          <p:cNvPr id="2" name="Google Shape;394;p38">
            <a:extLst>
              <a:ext uri="{FF2B5EF4-FFF2-40B4-BE49-F238E27FC236}">
                <a16:creationId xmlns:a16="http://schemas.microsoft.com/office/drawing/2014/main" id="{687FED2F-F16F-65E3-CD7B-8F6719899590}"/>
              </a:ext>
            </a:extLst>
          </p:cNvPr>
          <p:cNvPicPr preferRelativeResize="0"/>
          <p:nvPr/>
        </p:nvPicPr>
        <p:blipFill rotWithShape="1">
          <a:blip r:embed="rId4">
            <a:alphaModFix/>
          </a:blip>
          <a:srcRect l="6174" t="21968" r="75945" b="21962"/>
          <a:stretch/>
        </p:blipFill>
        <p:spPr>
          <a:xfrm rot="-1582676">
            <a:off x="5234065" y="326443"/>
            <a:ext cx="699023" cy="1534850"/>
          </a:xfrm>
          <a:prstGeom prst="rect">
            <a:avLst/>
          </a:prstGeom>
          <a:noFill/>
          <a:ln>
            <a:noFill/>
          </a:ln>
          <a:effectLst>
            <a:outerShdw blurRad="42863" dist="19050" dir="3000000" algn="bl" rotWithShape="0">
              <a:schemeClr val="lt1">
                <a:alpha val="40000"/>
              </a:schemeClr>
            </a:outerShdw>
          </a:effectLst>
        </p:spPr>
      </p:pic>
      <p:pic>
        <p:nvPicPr>
          <p:cNvPr id="3" name="Google Shape;395;p38">
            <a:extLst>
              <a:ext uri="{FF2B5EF4-FFF2-40B4-BE49-F238E27FC236}">
                <a16:creationId xmlns:a16="http://schemas.microsoft.com/office/drawing/2014/main" id="{5F0BF6AF-1F4B-9601-B14A-8F34EB1CE768}"/>
              </a:ext>
            </a:extLst>
          </p:cNvPr>
          <p:cNvPicPr preferRelativeResize="0"/>
          <p:nvPr/>
        </p:nvPicPr>
        <p:blipFill rotWithShape="1">
          <a:blip r:embed="rId4">
            <a:alphaModFix/>
          </a:blip>
          <a:srcRect l="23473" t="21968" r="58646" b="21962"/>
          <a:stretch/>
        </p:blipFill>
        <p:spPr>
          <a:xfrm rot="1790183">
            <a:off x="5576564" y="1457740"/>
            <a:ext cx="699022" cy="1534850"/>
          </a:xfrm>
          <a:prstGeom prst="rect">
            <a:avLst/>
          </a:prstGeom>
          <a:noFill/>
          <a:ln>
            <a:noFill/>
          </a:ln>
          <a:effectLst>
            <a:outerShdw blurRad="42863" dist="19050" dir="3000000" algn="bl" rotWithShape="0">
              <a:schemeClr val="lt1">
                <a:alpha val="4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41"/>
          <p:cNvSpPr txBox="1">
            <a:spLocks noGrp="1"/>
          </p:cNvSpPr>
          <p:nvPr>
            <p:ph type="subTitle" idx="1"/>
          </p:nvPr>
        </p:nvSpPr>
        <p:spPr>
          <a:xfrm>
            <a:off x="713225" y="907904"/>
            <a:ext cx="4212300" cy="3976426"/>
          </a:xfrm>
          <a:prstGeom prst="rect">
            <a:avLst/>
          </a:prstGeom>
        </p:spPr>
        <p:txBody>
          <a:bodyPr spcFirstLastPara="1" wrap="square" lIns="91425" tIns="91425" rIns="91425" bIns="91425" anchor="t" anchorCtr="0">
            <a:noAutofit/>
          </a:bodyPr>
          <a:lstStyle/>
          <a:p>
            <a:r>
              <a:rPr lang="en-US" b="1" dirty="0"/>
              <a:t>Key Features of AirPods</a:t>
            </a:r>
          </a:p>
          <a:p>
            <a:pPr>
              <a:buFont typeface="+mj-lt"/>
              <a:buAutoNum type="arabicPeriod"/>
            </a:pPr>
            <a:r>
              <a:rPr lang="en-US" dirty="0"/>
              <a:t>Wireless Freedom.</a:t>
            </a:r>
          </a:p>
          <a:p>
            <a:pPr>
              <a:buFont typeface="+mj-lt"/>
              <a:buAutoNum type="arabicPeriod"/>
            </a:pPr>
            <a:r>
              <a:rPr lang="en-US" dirty="0"/>
              <a:t>High-Quality Audio.</a:t>
            </a:r>
          </a:p>
          <a:p>
            <a:pPr>
              <a:buFont typeface="+mj-lt"/>
              <a:buAutoNum type="arabicPeriod"/>
            </a:pPr>
            <a:r>
              <a:rPr lang="en-US" dirty="0"/>
              <a:t>Integrated Ecosystem.</a:t>
            </a:r>
          </a:p>
          <a:p>
            <a:pPr>
              <a:buFont typeface="+mj-lt"/>
              <a:buAutoNum type="arabicPeriod"/>
            </a:pPr>
            <a:r>
              <a:rPr lang="en-US" dirty="0"/>
              <a:t>Long Battery Life.</a:t>
            </a:r>
          </a:p>
          <a:p>
            <a:pPr>
              <a:buFont typeface="+mj-lt"/>
              <a:buAutoNum type="arabicPeriod"/>
            </a:pPr>
            <a:endParaRPr lang="en-US" b="1" dirty="0"/>
          </a:p>
          <a:p>
            <a:pPr>
              <a:buFont typeface="+mj-lt"/>
              <a:buAutoNum type="arabicPeriod"/>
            </a:pPr>
            <a:endParaRPr lang="en-US" b="1" dirty="0"/>
          </a:p>
          <a:p>
            <a:pPr>
              <a:buFont typeface="+mj-lt"/>
              <a:buAutoNum type="arabicPeriod"/>
            </a:pPr>
            <a:endParaRPr lang="en-US" dirty="0"/>
          </a:p>
          <a:p>
            <a:r>
              <a:rPr lang="en-US" b="1" dirty="0"/>
              <a:t>AirPods Variants</a:t>
            </a:r>
          </a:p>
          <a:p>
            <a:pPr>
              <a:buFont typeface="+mj-lt"/>
              <a:buAutoNum type="arabicPeriod"/>
            </a:pPr>
            <a:r>
              <a:rPr lang="en-US" dirty="0"/>
              <a:t>AirPods (1st–4th Generation):</a:t>
            </a:r>
          </a:p>
          <a:p>
            <a:pPr>
              <a:buFont typeface="+mj-lt"/>
              <a:buAutoNum type="arabicPeriod"/>
            </a:pPr>
            <a:r>
              <a:rPr lang="en-US" dirty="0"/>
              <a:t>AirPods Pro (1st–3rd Generation):.</a:t>
            </a:r>
          </a:p>
          <a:p>
            <a:pPr>
              <a:buFont typeface="+mj-lt"/>
              <a:buAutoNum type="arabicPeriod"/>
            </a:pPr>
            <a:r>
              <a:rPr lang="en-US" dirty="0"/>
              <a:t>AirPods Max</a:t>
            </a:r>
          </a:p>
        </p:txBody>
      </p:sp>
      <p:pic>
        <p:nvPicPr>
          <p:cNvPr id="480" name="Google Shape;480;p41"/>
          <p:cNvPicPr preferRelativeResize="0">
            <a:picLocks noGrp="1"/>
          </p:cNvPicPr>
          <p:nvPr>
            <p:ph type="pic" idx="2"/>
          </p:nvPr>
        </p:nvPicPr>
        <p:blipFill rotWithShape="1">
          <a:blip r:embed="rId3">
            <a:alphaModFix/>
          </a:blip>
          <a:srcRect l="41941" r="16955"/>
          <a:stretch/>
        </p:blipFill>
        <p:spPr>
          <a:xfrm>
            <a:off x="5926075" y="539550"/>
            <a:ext cx="2504700" cy="4064400"/>
          </a:xfrm>
          <a:prstGeom prst="roundRect">
            <a:avLst>
              <a:gd name="adj" fmla="val 16667"/>
            </a:avLst>
          </a:prstGeom>
        </p:spPr>
      </p:pic>
      <p:sp>
        <p:nvSpPr>
          <p:cNvPr id="481" name="Google Shape;481;p41"/>
          <p:cNvSpPr/>
          <p:nvPr/>
        </p:nvSpPr>
        <p:spPr>
          <a:xfrm>
            <a:off x="3924788" y="646304"/>
            <a:ext cx="523200" cy="5232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1320475" y="4266075"/>
            <a:ext cx="275700" cy="2757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41"/>
          <p:cNvPicPr preferRelativeResize="0"/>
          <p:nvPr/>
        </p:nvPicPr>
        <p:blipFill rotWithShape="1">
          <a:blip r:embed="rId4">
            <a:alphaModFix/>
          </a:blip>
          <a:srcRect l="5518" t="13534" r="7991" b="48309"/>
          <a:stretch/>
        </p:blipFill>
        <p:spPr>
          <a:xfrm rot="4">
            <a:off x="3345476" y="3195276"/>
            <a:ext cx="3744998" cy="17668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9"/>
          <p:cNvSpPr txBox="1">
            <a:spLocks noGrp="1"/>
          </p:cNvSpPr>
          <p:nvPr>
            <p:ph type="subTitle" idx="1"/>
          </p:nvPr>
        </p:nvSpPr>
        <p:spPr>
          <a:xfrm>
            <a:off x="817450" y="1358925"/>
            <a:ext cx="71001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“Each coin has two sides.”</a:t>
            </a:r>
            <a:endParaRPr dirty="0"/>
          </a:p>
        </p:txBody>
      </p:sp>
      <p:sp>
        <p:nvSpPr>
          <p:cNvPr id="401" name="Google Shape;401;p39"/>
          <p:cNvSpPr txBox="1">
            <a:spLocks noGrp="1"/>
          </p:cNvSpPr>
          <p:nvPr>
            <p:ph type="title"/>
          </p:nvPr>
        </p:nvSpPr>
        <p:spPr>
          <a:xfrm>
            <a:off x="1083401" y="2368775"/>
            <a:ext cx="46266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Heraclitus</a:t>
            </a:r>
            <a:endParaRPr dirty="0"/>
          </a:p>
        </p:txBody>
      </p:sp>
      <p:sp>
        <p:nvSpPr>
          <p:cNvPr id="402" name="Google Shape;402;p39"/>
          <p:cNvSpPr/>
          <p:nvPr/>
        </p:nvSpPr>
        <p:spPr>
          <a:xfrm>
            <a:off x="1915425" y="4050575"/>
            <a:ext cx="523200" cy="5232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black apple logo with a bite taken out of it&#10;&#10;Description automatically generated">
            <a:extLst>
              <a:ext uri="{FF2B5EF4-FFF2-40B4-BE49-F238E27FC236}">
                <a16:creationId xmlns:a16="http://schemas.microsoft.com/office/drawing/2014/main" id="{C37BB200-22BA-2F19-1D3C-BF26F22697A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78331" y="2211575"/>
            <a:ext cx="2032000" cy="2362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5" name="Google Shape;490;p42">
            <a:extLst>
              <a:ext uri="{FF2B5EF4-FFF2-40B4-BE49-F238E27FC236}">
                <a16:creationId xmlns:a16="http://schemas.microsoft.com/office/drawing/2014/main" id="{6D9B5A56-61D2-06B2-DB97-139E866E929C}"/>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16" name="Google Shape;472;p40">
            <a:extLst>
              <a:ext uri="{FF2B5EF4-FFF2-40B4-BE49-F238E27FC236}">
                <a16:creationId xmlns:a16="http://schemas.microsoft.com/office/drawing/2014/main" id="{131545CE-3B0E-E1C7-3EB2-AEB78C396A5F}"/>
              </a:ext>
            </a:extLst>
          </p:cNvPr>
          <p:cNvSpPr txBox="1"/>
          <p:nvPr/>
        </p:nvSpPr>
        <p:spPr>
          <a:xfrm flipH="1">
            <a:off x="719998" y="1122622"/>
            <a:ext cx="6643489" cy="3284485"/>
          </a:xfrm>
          <a:prstGeom prst="rect">
            <a:avLst/>
          </a:prstGeom>
          <a:noFill/>
          <a:ln>
            <a:noFill/>
          </a:ln>
        </p:spPr>
        <p:txBody>
          <a:bodyPr spcFirstLastPara="1" wrap="square" lIns="91425" tIns="91425" rIns="91425" bIns="91425" anchor="t" anchorCtr="0">
            <a:noAutofit/>
          </a:bodyPr>
          <a:lstStyle/>
          <a:p>
            <a:endParaRPr lang="en-US" b="1" dirty="0"/>
          </a:p>
          <a:p>
            <a:r>
              <a:rPr lang="en-US" dirty="0"/>
              <a:t>AirPods, as one of Apple’s flagship products, have garnered significant attention and user feedback on Apple’s discussion forums. While AirPods are known for their innovative features, users often face issues that impact their experience. However, the diversity and volume of feedback make it challenging to identify recurring problems and prioritize solutions effectively.</a:t>
            </a:r>
          </a:p>
          <a:p>
            <a:endParaRPr lang="en-US" dirty="0"/>
          </a:p>
          <a:p>
            <a:endParaRPr lang="en-US" dirty="0"/>
          </a:p>
          <a:p>
            <a:r>
              <a:rPr lang="en-US" b="1" dirty="0"/>
              <a:t>Objective</a:t>
            </a:r>
          </a:p>
          <a:p>
            <a:r>
              <a:rPr lang="en-US" dirty="0"/>
              <a:t>To analyze and categorize user feedback on AirPods from Apple Discussion forums using Natural Language Processing (NLP) techniques to identify major issues. This will help uncover patterns, prioritize customer pain points, and propose actionable solutions for improving the product and user satisfaction.</a:t>
            </a:r>
          </a:p>
          <a:p>
            <a:pPr marL="0" lvl="0" indent="0" rtl="0">
              <a:spcBef>
                <a:spcPts val="0"/>
              </a:spcBef>
              <a:spcAft>
                <a:spcPts val="0"/>
              </a:spcAft>
              <a:buNone/>
            </a:pPr>
            <a:endParaRPr dirty="0">
              <a:solidFill>
                <a:schemeClr val="dk1"/>
              </a:solidFill>
              <a:latin typeface="Outfit"/>
              <a:ea typeface="Outfit"/>
              <a:cs typeface="Outfit"/>
              <a:sym typeface="Outfi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Installation of necessary library</a:t>
            </a:r>
            <a:endParaRPr dirty="0"/>
          </a:p>
        </p:txBody>
      </p:sp>
      <p:sp>
        <p:nvSpPr>
          <p:cNvPr id="463" name="Google Shape;463;p40"/>
          <p:cNvSpPr/>
          <p:nvPr/>
        </p:nvSpPr>
        <p:spPr>
          <a:xfrm>
            <a:off x="7758756" y="3866565"/>
            <a:ext cx="275700" cy="27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720000" y="4328300"/>
            <a:ext cx="275700" cy="275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920950" y="2990400"/>
            <a:ext cx="275700" cy="275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40"/>
          <p:cNvSpPr/>
          <p:nvPr/>
        </p:nvSpPr>
        <p:spPr>
          <a:xfrm>
            <a:off x="6756775" y="2273825"/>
            <a:ext cx="275700" cy="27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2470450" y="4099050"/>
            <a:ext cx="438300" cy="438300"/>
          </a:xfrm>
          <a:prstGeom prst="ellipse">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rot="6753469">
            <a:off x="1694417" y="4336439"/>
            <a:ext cx="852416" cy="852416"/>
          </a:xfrm>
          <a:prstGeom prst="chord">
            <a:avLst>
              <a:gd name="adj1" fmla="val 2700000"/>
              <a:gd name="adj2" fmla="val 16200000"/>
            </a:avLst>
          </a:prstGeom>
          <a:solidFill>
            <a:srgbClr val="B7B7B7">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helf with books on it&#10;&#10;Description automatically generated">
            <a:extLst>
              <a:ext uri="{FF2B5EF4-FFF2-40B4-BE49-F238E27FC236}">
                <a16:creationId xmlns:a16="http://schemas.microsoft.com/office/drawing/2014/main" id="{D120738F-78FF-61A0-EF44-7C60546367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96650" y="1197503"/>
            <a:ext cx="2609255" cy="333984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89354DF-52A5-BAB7-746C-B4A39A17B051}"/>
              </a:ext>
            </a:extLst>
          </p:cNvPr>
          <p:cNvPicPr>
            <a:picLocks noChangeAspect="1"/>
          </p:cNvPicPr>
          <p:nvPr/>
        </p:nvPicPr>
        <p:blipFill>
          <a:blip r:embed="rId5"/>
          <a:srcRect t="74546" r="1468"/>
          <a:stretch/>
        </p:blipFill>
        <p:spPr>
          <a:xfrm>
            <a:off x="426684" y="1226424"/>
            <a:ext cx="3810644" cy="130920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6D965B81-A808-88B5-94A9-C4BA0403041F}"/>
              </a:ext>
            </a:extLst>
          </p:cNvPr>
          <p:cNvPicPr>
            <a:picLocks noChangeAspect="1"/>
          </p:cNvPicPr>
          <p:nvPr/>
        </p:nvPicPr>
        <p:blipFill>
          <a:blip r:embed="rId6"/>
          <a:stretch>
            <a:fillRect/>
          </a:stretch>
        </p:blipFill>
        <p:spPr>
          <a:xfrm>
            <a:off x="246149" y="2774519"/>
            <a:ext cx="1652676" cy="534689"/>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96FAB0BE-73E2-1F1C-97BD-9EFB34A227A0}"/>
              </a:ext>
            </a:extLst>
          </p:cNvPr>
          <p:cNvPicPr>
            <a:picLocks noChangeAspect="1"/>
          </p:cNvPicPr>
          <p:nvPr/>
        </p:nvPicPr>
        <p:blipFill>
          <a:blip r:embed="rId7"/>
          <a:stretch>
            <a:fillRect/>
          </a:stretch>
        </p:blipFill>
        <p:spPr>
          <a:xfrm>
            <a:off x="4058748" y="1665030"/>
            <a:ext cx="2074397" cy="433350"/>
          </a:xfrm>
          <a:prstGeom prst="rect">
            <a:avLst/>
          </a:prstGeom>
        </p:spPr>
      </p:pic>
      <p:pic>
        <p:nvPicPr>
          <p:cNvPr id="12" name="Picture 11" descr="A close-up of a white background&#10;&#10;Description automatically generated">
            <a:extLst>
              <a:ext uri="{FF2B5EF4-FFF2-40B4-BE49-F238E27FC236}">
                <a16:creationId xmlns:a16="http://schemas.microsoft.com/office/drawing/2014/main" id="{0447EFDF-9C31-1EA7-9D86-7864710B2301}"/>
              </a:ext>
            </a:extLst>
          </p:cNvPr>
          <p:cNvPicPr>
            <a:picLocks noChangeAspect="1"/>
          </p:cNvPicPr>
          <p:nvPr/>
        </p:nvPicPr>
        <p:blipFill>
          <a:blip r:embed="rId8"/>
          <a:stretch>
            <a:fillRect/>
          </a:stretch>
        </p:blipFill>
        <p:spPr>
          <a:xfrm>
            <a:off x="1898825" y="2719754"/>
            <a:ext cx="3793365" cy="618020"/>
          </a:xfrm>
          <a:prstGeom prst="rect">
            <a:avLst/>
          </a:prstGeom>
        </p:spPr>
      </p:pic>
      <p:pic>
        <p:nvPicPr>
          <p:cNvPr id="14" name="Picture 13">
            <a:extLst>
              <a:ext uri="{FF2B5EF4-FFF2-40B4-BE49-F238E27FC236}">
                <a16:creationId xmlns:a16="http://schemas.microsoft.com/office/drawing/2014/main" id="{35AE577D-78EB-3081-1CA2-8C16C84505F4}"/>
              </a:ext>
            </a:extLst>
          </p:cNvPr>
          <p:cNvPicPr>
            <a:picLocks noChangeAspect="1"/>
          </p:cNvPicPr>
          <p:nvPr/>
        </p:nvPicPr>
        <p:blipFill>
          <a:blip r:embed="rId9"/>
          <a:stretch>
            <a:fillRect/>
          </a:stretch>
        </p:blipFill>
        <p:spPr>
          <a:xfrm>
            <a:off x="3252326" y="3751898"/>
            <a:ext cx="50800" cy="127000"/>
          </a:xfrm>
          <a:prstGeom prst="rect">
            <a:avLst/>
          </a:prstGeom>
        </p:spPr>
      </p:pic>
      <p:pic>
        <p:nvPicPr>
          <p:cNvPr id="16" name="Picture 15">
            <a:extLst>
              <a:ext uri="{FF2B5EF4-FFF2-40B4-BE49-F238E27FC236}">
                <a16:creationId xmlns:a16="http://schemas.microsoft.com/office/drawing/2014/main" id="{DB0E1AA6-6EB9-86A2-B642-60BCD545691D}"/>
              </a:ext>
            </a:extLst>
          </p:cNvPr>
          <p:cNvPicPr>
            <a:picLocks noChangeAspect="1"/>
          </p:cNvPicPr>
          <p:nvPr/>
        </p:nvPicPr>
        <p:blipFill>
          <a:blip r:embed="rId10"/>
          <a:stretch>
            <a:fillRect/>
          </a:stretch>
        </p:blipFill>
        <p:spPr>
          <a:xfrm>
            <a:off x="3141976" y="3959048"/>
            <a:ext cx="571500" cy="12700"/>
          </a:xfrm>
          <a:prstGeom prst="rect">
            <a:avLst/>
          </a:prstGeom>
        </p:spPr>
      </p:pic>
      <p:pic>
        <p:nvPicPr>
          <p:cNvPr id="18" name="Picture 17">
            <a:extLst>
              <a:ext uri="{FF2B5EF4-FFF2-40B4-BE49-F238E27FC236}">
                <a16:creationId xmlns:a16="http://schemas.microsoft.com/office/drawing/2014/main" id="{05BC3786-B8C1-BC55-39DC-DDD43EB7126A}"/>
              </a:ext>
            </a:extLst>
          </p:cNvPr>
          <p:cNvPicPr>
            <a:picLocks noChangeAspect="1"/>
          </p:cNvPicPr>
          <p:nvPr/>
        </p:nvPicPr>
        <p:blipFill>
          <a:blip r:embed="rId11"/>
          <a:stretch>
            <a:fillRect/>
          </a:stretch>
        </p:blipFill>
        <p:spPr>
          <a:xfrm>
            <a:off x="914484" y="3660750"/>
            <a:ext cx="4181463" cy="516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3" name="Title 2">
            <a:extLst>
              <a:ext uri="{FF2B5EF4-FFF2-40B4-BE49-F238E27FC236}">
                <a16:creationId xmlns:a16="http://schemas.microsoft.com/office/drawing/2014/main" id="{8ACEB182-CBBC-D902-AD8D-A66551397709}"/>
              </a:ext>
            </a:extLst>
          </p:cNvPr>
          <p:cNvSpPr>
            <a:spLocks noGrp="1"/>
          </p:cNvSpPr>
          <p:nvPr>
            <p:ph type="title"/>
          </p:nvPr>
        </p:nvSpPr>
        <p:spPr/>
        <p:txBody>
          <a:bodyPr/>
          <a:lstStyle/>
          <a:p>
            <a:r>
              <a:rPr lang="en-US" dirty="0"/>
              <a:t>Web Scrapping</a:t>
            </a:r>
          </a:p>
        </p:txBody>
      </p:sp>
      <p:sp>
        <p:nvSpPr>
          <p:cNvPr id="15" name="Subtitle 14">
            <a:extLst>
              <a:ext uri="{FF2B5EF4-FFF2-40B4-BE49-F238E27FC236}">
                <a16:creationId xmlns:a16="http://schemas.microsoft.com/office/drawing/2014/main" id="{3C7CE890-13A1-F066-853C-223D57E3F910}"/>
              </a:ext>
            </a:extLst>
          </p:cNvPr>
          <p:cNvSpPr>
            <a:spLocks noGrp="1"/>
          </p:cNvSpPr>
          <p:nvPr>
            <p:ph type="subTitle" idx="6"/>
          </p:nvPr>
        </p:nvSpPr>
        <p:spPr>
          <a:xfrm>
            <a:off x="4359951" y="296176"/>
            <a:ext cx="4252176" cy="572700"/>
          </a:xfrm>
        </p:spPr>
        <p:txBody>
          <a:bodyPr/>
          <a:lstStyle/>
          <a:p>
            <a:r>
              <a:rPr lang="en-US" dirty="0"/>
              <a:t>Using Selenium &amp; </a:t>
            </a:r>
            <a:r>
              <a:rPr lang="en-US" dirty="0" err="1"/>
              <a:t>BeautifulSoup</a:t>
            </a:r>
            <a:endParaRPr lang="en-US" dirty="0"/>
          </a:p>
        </p:txBody>
      </p:sp>
      <p:pic>
        <p:nvPicPr>
          <p:cNvPr id="21" name="Picture 20" descr="A screenshot of a computer program&#10;&#10;Description automatically generated">
            <a:extLst>
              <a:ext uri="{FF2B5EF4-FFF2-40B4-BE49-F238E27FC236}">
                <a16:creationId xmlns:a16="http://schemas.microsoft.com/office/drawing/2014/main" id="{9B2DB016-E4A1-77D1-0F11-A7BB44D21A6E}"/>
              </a:ext>
            </a:extLst>
          </p:cNvPr>
          <p:cNvPicPr>
            <a:picLocks noChangeAspect="1"/>
          </p:cNvPicPr>
          <p:nvPr/>
        </p:nvPicPr>
        <p:blipFill>
          <a:blip r:embed="rId3"/>
          <a:stretch>
            <a:fillRect/>
          </a:stretch>
        </p:blipFill>
        <p:spPr>
          <a:xfrm>
            <a:off x="720000" y="1249517"/>
            <a:ext cx="5565342" cy="35259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28" name="Picture 27" descr="A screenshot of a computer&#10;&#10;Description automatically generated">
            <a:extLst>
              <a:ext uri="{FF2B5EF4-FFF2-40B4-BE49-F238E27FC236}">
                <a16:creationId xmlns:a16="http://schemas.microsoft.com/office/drawing/2014/main" id="{0139E7BB-9D73-AD18-BB57-98BBE818AC50}"/>
              </a:ext>
            </a:extLst>
          </p:cNvPr>
          <p:cNvPicPr>
            <a:picLocks noChangeAspect="1"/>
          </p:cNvPicPr>
          <p:nvPr/>
        </p:nvPicPr>
        <p:blipFill>
          <a:blip r:embed="rId3"/>
          <a:stretch>
            <a:fillRect/>
          </a:stretch>
        </p:blipFill>
        <p:spPr>
          <a:xfrm>
            <a:off x="442495" y="663325"/>
            <a:ext cx="8480030" cy="3289550"/>
          </a:xfrm>
          <a:prstGeom prst="rect">
            <a:avLst/>
          </a:prstGeom>
        </p:spPr>
      </p:pic>
    </p:spTree>
  </p:cSld>
  <p:clrMapOvr>
    <a:masterClrMapping/>
  </p:clrMapOvr>
</p:sld>
</file>

<file path=ppt/theme/theme1.xml><?xml version="1.0" encoding="utf-8"?>
<a:theme xmlns:a="http://schemas.openxmlformats.org/drawingml/2006/main" name="Wireless Earphones &amp; Headphones Company Profile by Slidesgo">
  <a:themeElements>
    <a:clrScheme name="Simple Light">
      <a:dk1>
        <a:srgbClr val="000000"/>
      </a:dk1>
      <a:lt1>
        <a:srgbClr val="666666"/>
      </a:lt1>
      <a:dk2>
        <a:srgbClr val="FFFFFF"/>
      </a:dk2>
      <a:lt2>
        <a:srgbClr val="F3F3F3"/>
      </a:lt2>
      <a:accent1>
        <a:srgbClr val="D9D9D9"/>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Words>
  <Application>Microsoft Macintosh PowerPoint</Application>
  <PresentationFormat>On-screen Show (16:9)</PresentationFormat>
  <Paragraphs>51</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Outfit SemiBold</vt:lpstr>
      <vt:lpstr>Arial</vt:lpstr>
      <vt:lpstr>Outfit Medium</vt:lpstr>
      <vt:lpstr>Outfit</vt:lpstr>
      <vt:lpstr>Outfit Light</vt:lpstr>
      <vt:lpstr>Bebas Neue</vt:lpstr>
      <vt:lpstr>Anaheim</vt:lpstr>
      <vt:lpstr>Wireless Earphones &amp; Headphones Company Profile by Slidesgo</vt:lpstr>
      <vt:lpstr>Apple Airpods Feedback Analysis</vt:lpstr>
      <vt:lpstr>Table of contents</vt:lpstr>
      <vt:lpstr>Airpods </vt:lpstr>
      <vt:lpstr>PowerPoint Presentation</vt:lpstr>
      <vt:lpstr>—Heraclitus</vt:lpstr>
      <vt:lpstr>Problem statement</vt:lpstr>
      <vt:lpstr>Installation of necessary library</vt:lpstr>
      <vt:lpstr>Web Scrapping</vt:lpstr>
      <vt:lpstr>PowerPoint Presentation</vt:lpstr>
      <vt:lpstr>Data Cleaning</vt:lpstr>
      <vt:lpstr>NLP Analysis using TextBLOB </vt:lpstr>
      <vt:lpstr>NLP Analysis using VADER </vt:lpstr>
      <vt:lpstr>PowerPoint Presentation</vt:lpstr>
      <vt:lpstr>PowerPoint Presentation</vt:lpstr>
      <vt:lpstr>PowerPoint Presentation</vt:lpstr>
      <vt:lpstr>Word Cloud for each Airpods  </vt:lpstr>
      <vt:lpstr>Clustering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Harsh  Pithadia</cp:lastModifiedBy>
  <cp:revision>1</cp:revision>
  <dcterms:modified xsi:type="dcterms:W3CDTF">2024-12-22T00:35:22Z</dcterms:modified>
</cp:coreProperties>
</file>